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6" r:id="rId1"/>
    <p:sldMasterId id="2147483667"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B728A5-D78C-4166-9B4F-314C83684DB5}">
  <a:tblStyle styleId="{2DB728A5-D78C-4166-9B4F-314C83684DB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62" y="533"/>
      </p:cViewPr>
      <p:guideLst>
        <p:guide orient="horz" pos="1620"/>
        <p:guide pos="2880"/>
      </p:guideLst>
    </p:cSldViewPr>
  </p:slideViewPr>
  <p:notesTextViewPr>
    <p:cViewPr>
      <p:scale>
        <a:sx n="1" d="1"/>
        <a:sy n="1" d="1"/>
      </p:scale>
      <p:origin x="0" y="-43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g>
</file>

<file path=ppt/media/image2.jpg>
</file>

<file path=ppt/media/image3.pn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dbe28d58bd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dbe28d58bd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Dr. Gothard  cov lus xav tau tsim</a:t>
            </a:r>
            <a:endParaRPr dirty="0"/>
          </a:p>
          <a:p>
            <a:pPr marL="0" lvl="0" indent="0" algn="l" rtl="0">
              <a:spcBef>
                <a:spcPts val="0"/>
              </a:spcBef>
              <a:spcAft>
                <a:spcPts val="0"/>
              </a:spcAft>
              <a:buNone/>
            </a:pPr>
            <a:r>
              <a:rPr lang="en" dirty="0"/>
              <a:t>Dr. Gothard cov lus xav tau txhais</a:t>
            </a:r>
            <a:endParaRPr dirty="0"/>
          </a:p>
          <a:p>
            <a:pPr marL="0" lvl="0" indent="0" algn="l" rtl="0">
              <a:spcBef>
                <a:spcPts val="0"/>
              </a:spcBef>
              <a:spcAft>
                <a:spcPts val="0"/>
              </a:spcAft>
              <a:buNone/>
            </a:pPr>
            <a:r>
              <a:rPr lang="en" dirty="0"/>
              <a:t>Tus swb yuav tsum txhais (Slide deck needs to be translated)</a:t>
            </a:r>
            <a:endParaRPr dirty="0"/>
          </a:p>
          <a:p>
            <a:pPr marL="0" lvl="0" indent="0" algn="l" rtl="0">
              <a:spcBef>
                <a:spcPts val="0"/>
              </a:spcBef>
              <a:spcAft>
                <a:spcPts val="0"/>
              </a:spcAft>
              <a:buNone/>
            </a:pPr>
            <a:r>
              <a:rPr lang="en" dirty="0"/>
              <a:t>Tus swb yuav tsum tau hais ua cov lus hauv qab no: Hmoob, Karen, Spanish thiab Somali</a:t>
            </a:r>
            <a:endParaRPr dirty="0"/>
          </a:p>
          <a:p>
            <a:pPr marL="0" lvl="0" indent="0" algn="l" rtl="0">
              <a:spcBef>
                <a:spcPts val="0"/>
              </a:spcBef>
              <a:spcAft>
                <a:spcPts val="0"/>
              </a:spcAft>
              <a:buNone/>
            </a:pPr>
            <a:r>
              <a:rPr lang="en"/>
              <a:t>-piav raws lis swb (narrate be slide)</a:t>
            </a:r>
            <a:endParaRPr dirty="0"/>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dbe28d58bd_0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dbe28d58bd_0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dbe28d58bd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dbe28d58bd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dbe28d58bd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dbe28d58bd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dbe28d58bd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dbe28d58bd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dbea7d2559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dbea7d2559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SEA yuav xyuas kom txhua LEA yuav tseg tsis pub tsawg dua 20 feem pua ​​ntawm nws cov nyiaj ARP ESSER los daws cov kev kawm poob qab ntawm kev siv cov pov thawj raws li pov thawj, xws li kev kawm thaum caij so kawm los is txhim kho lub caij so kawm, hnub txuas ntxiv, cov kev kawm tom qab lawb ntawv, txuas ntxiv cov kev kawm rau xyoo kawm ntawv, los sis lwm cov kev pab cuam uas muaj pov thawj, thiab xyuas kom meej tias cov kev cuam tshuam no yuav teb rau cov tub ntxhais kawm, kev sib raug zoo, thiab kev xav thiab hais txog qhov cuam tshuam tsis zoo ntawm COVID-19 rau cov tub ntxhais kawm pawg (txhua pab pawg loj thiab pab pawg, cov me nyuam yaus ntawm qis -qhia cov tsev neeg, me nyuam yaus uas tsis paub, kawm lus Askiv, tub los ntxhais, me nyuam tsiv teb tsaws chaw, cov tub ntxhais kawm tsis muaj tsev nyob, thiab me nyuam yaus thiab cov hluas hauv kev tu me nyuam). </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dbea7d2559_1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dbea7d2559_1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dbe28d58bd_0_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dbe28d58bd_0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dbea7d2559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dbea7d2559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dbe28d58bd_0_2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dbe28d58bd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dbe28d58bd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dbe28d58bd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dbe28d58bd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dbe28d58bd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Siv kwv yees li ntawm 71 lab</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dbe28d58bd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dbe28d58bd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SEA yuav xyuas kom txhua LEA yuav tseg tsis pub tsawg dua 20 feem pua ​​ntawm nws cov nyiaj ARP ESSER los daws cov kev kawm poob qab ntawm kev siv cov pov thawj raws li cov pov thawj, xws li kev kawm thaum caij so kawm los sis txhim kho lub caij so kawm, hnub txuas ntxiv, cov kev kawm tom qab lawb ntawv, txuas ntxiv cov kev kawm rau xyoo kawm ntawv, los sis lwm cov kev pab cuam uas muaj pov thawj, thiab xyuas kom meej tias cov kev cuam tshuam no yuav teb rau cov tub ntxhais kawm, kev sib raug zoo, thiab kev xav thiab hais txog qhov cuam tshuam uas tsis zoo ntawm COVID-19 rau cov tub ntxhais kawm (txhua pab neeg loj thiab pab neeg, cov me nyuam yaus ntawm qis -qhia cov tsev neeg, me nyuam yaus uas tsis paub, kawm lus Askiv, tub los ntxhais, me nyuam tsiv teb tsaws chaw, cov tub ntxhais kawm tsis muaj tsev nyob, thiab me nyuam yaus thiab cov hluas hauv kev tu me nyuam). </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dbe28d58bd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dbe28d58bd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dbe28d58bd_0_2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dbe28d58bd_0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0"/>
        <p:cNvGrpSpPr/>
        <p:nvPr/>
      </p:nvGrpSpPr>
      <p:grpSpPr>
        <a:xfrm>
          <a:off x="0" y="0"/>
          <a:ext cx="0" cy="0"/>
          <a:chOff x="0" y="0"/>
          <a:chExt cx="0" cy="0"/>
        </a:xfrm>
      </p:grpSpPr>
      <p:sp>
        <p:nvSpPr>
          <p:cNvPr id="61" name="Google Shape;61;p14"/>
          <p:cNvSpPr/>
          <p:nvPr/>
        </p:nvSpPr>
        <p:spPr>
          <a:xfrm>
            <a:off x="-8175" y="0"/>
            <a:ext cx="9188100" cy="5143500"/>
          </a:xfrm>
          <a:prstGeom prst="rect">
            <a:avLst/>
          </a:prstGeom>
          <a:solidFill>
            <a:srgbClr val="0194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4"/>
          <p:cNvSpPr txBox="1">
            <a:spLocks noGrp="1"/>
          </p:cNvSpPr>
          <p:nvPr>
            <p:ph type="ctrTitle"/>
          </p:nvPr>
        </p:nvSpPr>
        <p:spPr>
          <a:xfrm>
            <a:off x="677625" y="2235217"/>
            <a:ext cx="77724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600"/>
              <a:buNone/>
              <a:defRPr>
                <a:solidFill>
                  <a:srgbClr val="FFFFFF"/>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63" name="Google Shape;63;p14"/>
          <p:cNvSpPr txBox="1">
            <a:spLocks noGrp="1"/>
          </p:cNvSpPr>
          <p:nvPr>
            <p:ph type="subTitle" idx="1"/>
          </p:nvPr>
        </p:nvSpPr>
        <p:spPr>
          <a:xfrm>
            <a:off x="677625" y="3491354"/>
            <a:ext cx="77724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FFFFF"/>
              </a:buClr>
              <a:buSzPts val="1800"/>
              <a:buNone/>
              <a:defRPr sz="1800">
                <a:solidFill>
                  <a:srgbClr val="FFFFFF"/>
                </a:solidFill>
              </a:defRPr>
            </a:lvl1pPr>
            <a:lvl2pPr lvl="1" algn="ctr" rtl="0">
              <a:spcBef>
                <a:spcPts val="0"/>
              </a:spcBef>
              <a:spcAft>
                <a:spcPts val="0"/>
              </a:spcAft>
              <a:buClr>
                <a:schemeClr val="dk2"/>
              </a:buClr>
              <a:buSzPts val="3000"/>
              <a:buNone/>
              <a:defRPr sz="3000">
                <a:solidFill>
                  <a:schemeClr val="dk2"/>
                </a:solidFill>
              </a:defRPr>
            </a:lvl2pPr>
            <a:lvl3pPr lvl="2" algn="ctr" rtl="0">
              <a:spcBef>
                <a:spcPts val="0"/>
              </a:spcBef>
              <a:spcAft>
                <a:spcPts val="0"/>
              </a:spcAft>
              <a:buClr>
                <a:schemeClr val="dk2"/>
              </a:buClr>
              <a:buSzPts val="3000"/>
              <a:buNone/>
              <a:defRPr sz="3000">
                <a:solidFill>
                  <a:schemeClr val="dk2"/>
                </a:solidFill>
              </a:defRPr>
            </a:lvl3pPr>
            <a:lvl4pPr lvl="3" algn="ctr" rtl="0">
              <a:spcBef>
                <a:spcPts val="0"/>
              </a:spcBef>
              <a:spcAft>
                <a:spcPts val="0"/>
              </a:spcAft>
              <a:buClr>
                <a:schemeClr val="dk2"/>
              </a:buClr>
              <a:buSzPts val="3000"/>
              <a:buNone/>
              <a:defRPr sz="3000">
                <a:solidFill>
                  <a:schemeClr val="dk2"/>
                </a:solidFill>
              </a:defRPr>
            </a:lvl4pPr>
            <a:lvl5pPr lvl="4" algn="ctr" rtl="0">
              <a:spcBef>
                <a:spcPts val="0"/>
              </a:spcBef>
              <a:spcAft>
                <a:spcPts val="0"/>
              </a:spcAft>
              <a:buClr>
                <a:schemeClr val="dk2"/>
              </a:buClr>
              <a:buSzPts val="3000"/>
              <a:buNone/>
              <a:defRPr sz="3000">
                <a:solidFill>
                  <a:schemeClr val="dk2"/>
                </a:solidFill>
              </a:defRPr>
            </a:lvl5pPr>
            <a:lvl6pPr lvl="5" algn="ctr" rtl="0">
              <a:spcBef>
                <a:spcPts val="0"/>
              </a:spcBef>
              <a:spcAft>
                <a:spcPts val="0"/>
              </a:spcAft>
              <a:buClr>
                <a:schemeClr val="dk2"/>
              </a:buClr>
              <a:buSzPts val="3000"/>
              <a:buNone/>
              <a:defRPr sz="3000">
                <a:solidFill>
                  <a:schemeClr val="dk2"/>
                </a:solidFill>
              </a:defRPr>
            </a:lvl6pPr>
            <a:lvl7pPr lvl="6" algn="ctr" rtl="0">
              <a:spcBef>
                <a:spcPts val="0"/>
              </a:spcBef>
              <a:spcAft>
                <a:spcPts val="0"/>
              </a:spcAft>
              <a:buClr>
                <a:schemeClr val="dk2"/>
              </a:buClr>
              <a:buSzPts val="3000"/>
              <a:buNone/>
              <a:defRPr sz="3000">
                <a:solidFill>
                  <a:schemeClr val="dk2"/>
                </a:solidFill>
              </a:defRPr>
            </a:lvl7pPr>
            <a:lvl8pPr lvl="7" algn="ctr" rtl="0">
              <a:spcBef>
                <a:spcPts val="0"/>
              </a:spcBef>
              <a:spcAft>
                <a:spcPts val="0"/>
              </a:spcAft>
              <a:buClr>
                <a:schemeClr val="dk2"/>
              </a:buClr>
              <a:buSzPts val="3000"/>
              <a:buNone/>
              <a:defRPr sz="3000">
                <a:solidFill>
                  <a:schemeClr val="dk2"/>
                </a:solidFill>
              </a:defRPr>
            </a:lvl8pPr>
            <a:lvl9pPr lvl="8" algn="ctr" rtl="0">
              <a:spcBef>
                <a:spcPts val="0"/>
              </a:spcBef>
              <a:spcAft>
                <a:spcPts val="0"/>
              </a:spcAft>
              <a:buClr>
                <a:schemeClr val="dk2"/>
              </a:buClr>
              <a:buSzPts val="3000"/>
              <a:buNone/>
              <a:defRPr sz="3000">
                <a:solidFill>
                  <a:schemeClr val="dk2"/>
                </a:solidFill>
              </a:defRPr>
            </a:lvl9pPr>
          </a:lstStyle>
          <a:p>
            <a:endParaRPr/>
          </a:p>
        </p:txBody>
      </p:sp>
      <p:pic>
        <p:nvPicPr>
          <p:cNvPr id="64" name="Google Shape;64;p14"/>
          <p:cNvPicPr preferRelativeResize="0"/>
          <p:nvPr/>
        </p:nvPicPr>
        <p:blipFill rotWithShape="1">
          <a:blip r:embed="rId2">
            <a:alphaModFix/>
          </a:blip>
          <a:srcRect t="4245" b="4254"/>
          <a:stretch/>
        </p:blipFill>
        <p:spPr>
          <a:xfrm>
            <a:off x="3262025" y="1284700"/>
            <a:ext cx="2205850" cy="1102925"/>
          </a:xfrm>
          <a:prstGeom prst="rect">
            <a:avLst/>
          </a:prstGeom>
          <a:noFill/>
          <a:ln>
            <a:noFill/>
          </a:ln>
        </p:spPr>
      </p:pic>
      <p:sp>
        <p:nvSpPr>
          <p:cNvPr id="65" name="Google Shape;65;p14"/>
          <p:cNvSpPr txBox="1"/>
          <p:nvPr/>
        </p:nvSpPr>
        <p:spPr>
          <a:xfrm>
            <a:off x="8787250" y="4824950"/>
            <a:ext cx="357000" cy="31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rgbClr val="FFFFFF"/>
                </a:solidFill>
              </a:rPr>
              <a:t>‹#›</a:t>
            </a:fld>
            <a:endParaRPr sz="1000" b="1">
              <a:solidFill>
                <a:srgbClr val="FFFFFF"/>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8" name="Google Shape;68;p15"/>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lvl1pPr marL="457200" lvl="0" indent="-381000" rtl="0">
              <a:spcBef>
                <a:spcPts val="600"/>
              </a:spcBef>
              <a:spcAft>
                <a:spcPts val="0"/>
              </a:spcAft>
              <a:buSzPts val="2400"/>
              <a:buChar char="●"/>
              <a:defRPr sz="24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04800" rtl="0">
              <a:spcBef>
                <a:spcPts val="0"/>
              </a:spcBef>
              <a:spcAft>
                <a:spcPts val="0"/>
              </a:spcAft>
              <a:buSzPts val="1200"/>
              <a:buChar char="●"/>
              <a:defRPr sz="1200"/>
            </a:lvl4pPr>
            <a:lvl5pPr marL="2286000" lvl="4" indent="-292100" rtl="0">
              <a:spcBef>
                <a:spcPts val="0"/>
              </a:spcBef>
              <a:spcAft>
                <a:spcPts val="0"/>
              </a:spcAft>
              <a:buSzPts val="1000"/>
              <a:buChar char="○"/>
              <a:defRPr sz="1000"/>
            </a:lvl5pPr>
            <a:lvl6pPr marL="2743200" lvl="5" indent="-292100" rtl="0">
              <a:spcBef>
                <a:spcPts val="0"/>
              </a:spcBef>
              <a:spcAft>
                <a:spcPts val="0"/>
              </a:spcAft>
              <a:buSzPts val="1000"/>
              <a:buChar char="■"/>
              <a:defRPr sz="1000"/>
            </a:lvl6pPr>
            <a:lvl7pPr marL="3200400" lvl="6" indent="-292100" rtl="0">
              <a:spcBef>
                <a:spcPts val="0"/>
              </a:spcBef>
              <a:spcAft>
                <a:spcPts val="0"/>
              </a:spcAft>
              <a:buSzPts val="1000"/>
              <a:buChar char="●"/>
              <a:defRPr sz="1000"/>
            </a:lvl7pPr>
            <a:lvl8pPr marL="3657600" lvl="7" indent="-292100" rtl="0">
              <a:spcBef>
                <a:spcPts val="0"/>
              </a:spcBef>
              <a:spcAft>
                <a:spcPts val="0"/>
              </a:spcAft>
              <a:buSzPts val="1000"/>
              <a:buChar char="○"/>
              <a:defRPr sz="1000"/>
            </a:lvl8pPr>
            <a:lvl9pPr marL="4114800" lvl="8" indent="-292100" rtl="0">
              <a:spcBef>
                <a:spcPts val="0"/>
              </a:spcBef>
              <a:spcAft>
                <a:spcPts val="0"/>
              </a:spcAft>
              <a:buSzPts val="1000"/>
              <a:buChar char="■"/>
              <a:defRPr sz="1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1" name="Google Shape;71;p16"/>
          <p:cNvSpPr txBox="1">
            <a:spLocks noGrp="1"/>
          </p:cNvSpPr>
          <p:nvPr>
            <p:ph type="body" idx="1"/>
          </p:nvPr>
        </p:nvSpPr>
        <p:spPr>
          <a:xfrm>
            <a:off x="457200" y="1200150"/>
            <a:ext cx="3994500" cy="3725700"/>
          </a:xfrm>
          <a:prstGeom prst="rect">
            <a:avLst/>
          </a:prstGeom>
        </p:spPr>
        <p:txBody>
          <a:bodyPr spcFirstLastPara="1" wrap="square" lIns="91425" tIns="91425" rIns="91425" bIns="91425" anchor="t" anchorCtr="0">
            <a:noAutofit/>
          </a:bodyPr>
          <a:lstStyle>
            <a:lvl1pPr marL="457200" lvl="0" indent="-419100" rtl="0">
              <a:spcBef>
                <a:spcPts val="600"/>
              </a:spcBef>
              <a:spcAft>
                <a:spcPts val="0"/>
              </a:spcAft>
              <a:buSzPts val="30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72" name="Google Shape;72;p16"/>
          <p:cNvSpPr txBox="1">
            <a:spLocks noGrp="1"/>
          </p:cNvSpPr>
          <p:nvPr>
            <p:ph type="body" idx="2"/>
          </p:nvPr>
        </p:nvSpPr>
        <p:spPr>
          <a:xfrm>
            <a:off x="4692274" y="1200150"/>
            <a:ext cx="3994500" cy="3725700"/>
          </a:xfrm>
          <a:prstGeom prst="rect">
            <a:avLst/>
          </a:prstGeom>
        </p:spPr>
        <p:txBody>
          <a:bodyPr spcFirstLastPara="1" wrap="square" lIns="91425" tIns="91425" rIns="91425" bIns="91425" anchor="t" anchorCtr="0">
            <a:noAutofit/>
          </a:bodyPr>
          <a:lstStyle>
            <a:lvl1pPr marL="457200" lvl="0" indent="-419100" rtl="0">
              <a:spcBef>
                <a:spcPts val="600"/>
              </a:spcBef>
              <a:spcAft>
                <a:spcPts val="0"/>
              </a:spcAft>
              <a:buSzPts val="30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3"/>
        <p:cNvGrpSpPr/>
        <p:nvPr/>
      </p:nvGrpSpPr>
      <p:grpSpPr>
        <a:xfrm>
          <a:off x="0" y="0"/>
          <a:ext cx="0" cy="0"/>
          <a:chOff x="0" y="0"/>
          <a:chExt cx="0" cy="0"/>
        </a:xfrm>
      </p:grpSpPr>
      <p:sp>
        <p:nvSpPr>
          <p:cNvPr id="74" name="Google Shape;74;p17"/>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5"/>
        <p:cNvGrpSpPr/>
        <p:nvPr/>
      </p:nvGrpSpPr>
      <p:grpSpPr>
        <a:xfrm>
          <a:off x="0" y="0"/>
          <a:ext cx="0" cy="0"/>
          <a:chOff x="0" y="0"/>
          <a:chExt cx="0" cy="0"/>
        </a:xfrm>
      </p:grpSpPr>
      <p:sp>
        <p:nvSpPr>
          <p:cNvPr id="76" name="Google Shape;76;p18"/>
          <p:cNvSpPr txBox="1">
            <a:spLocks noGrp="1"/>
          </p:cNvSpPr>
          <p:nvPr>
            <p:ph type="body" idx="1"/>
          </p:nvPr>
        </p:nvSpPr>
        <p:spPr>
          <a:xfrm>
            <a:off x="457200" y="4406309"/>
            <a:ext cx="8229600" cy="519600"/>
          </a:xfrm>
          <a:prstGeom prst="rect">
            <a:avLst/>
          </a:prstGeom>
        </p:spPr>
        <p:txBody>
          <a:bodyPr spcFirstLastPara="1" wrap="square" lIns="91425" tIns="91425" rIns="91425" bIns="91425" anchor="t" anchorCtr="0">
            <a:noAutofit/>
          </a:bodyPr>
          <a:lstStyle>
            <a:lvl1pPr marL="457200" lvl="0" indent="-228600" algn="ctr" rtl="0">
              <a:spcBef>
                <a:spcPts val="360"/>
              </a:spcBef>
              <a:spcAft>
                <a:spcPts val="0"/>
              </a:spcAft>
              <a:buClr>
                <a:srgbClr val="3C3C3C"/>
              </a:buClr>
              <a:buSzPts val="1800"/>
              <a:buNone/>
              <a:defRPr sz="1800">
                <a:solidFill>
                  <a:srgbClr val="3C3C3C"/>
                </a:solidFill>
              </a:defRPr>
            </a:lvl1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7"/>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78"/>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image" Target="../media/image2.jpg"/><Relationship Id="rId4" Type="http://schemas.openxmlformats.org/officeDocument/2006/relationships/slideLayout" Target="../slideLayouts/slideLayout15.xml"/><Relationship Id="rId9"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pic>
        <p:nvPicPr>
          <p:cNvPr id="51" name="Google Shape;51;p13" descr="SPPS_Horizontal_Pattern_B.jpg"/>
          <p:cNvPicPr preferRelativeResize="0"/>
          <p:nvPr/>
        </p:nvPicPr>
        <p:blipFill rotWithShape="1">
          <a:blip r:embed="rId9">
            <a:alphaModFix/>
          </a:blip>
          <a:srcRect l="7491" r="6597"/>
          <a:stretch/>
        </p:blipFill>
        <p:spPr>
          <a:xfrm>
            <a:off x="6433300" y="4634825"/>
            <a:ext cx="2746775" cy="508625"/>
          </a:xfrm>
          <a:prstGeom prst="rect">
            <a:avLst/>
          </a:prstGeom>
          <a:noFill/>
          <a:ln>
            <a:noFill/>
          </a:ln>
        </p:spPr>
      </p:pic>
      <p:sp>
        <p:nvSpPr>
          <p:cNvPr id="52" name="Google Shape;52;p13"/>
          <p:cNvSpPr/>
          <p:nvPr/>
        </p:nvSpPr>
        <p:spPr>
          <a:xfrm>
            <a:off x="7772250" y="4607025"/>
            <a:ext cx="885300" cy="542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3"/>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rgbClr val="0194D3"/>
              </a:buClr>
              <a:buSzPts val="3600"/>
              <a:buNone/>
              <a:defRPr sz="3600" b="1">
                <a:solidFill>
                  <a:srgbClr val="0194D3"/>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4" name="Google Shape;54;p13"/>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lvl1pPr marL="457200" lvl="0" indent="-419100" rtl="0">
              <a:spcBef>
                <a:spcPts val="600"/>
              </a:spcBef>
              <a:spcAft>
                <a:spcPts val="0"/>
              </a:spcAft>
              <a:buClr>
                <a:srgbClr val="666666"/>
              </a:buClr>
              <a:buSzPts val="3000"/>
              <a:buChar char="●"/>
              <a:defRPr sz="3000">
                <a:solidFill>
                  <a:srgbClr val="666666"/>
                </a:solidFill>
              </a:defRPr>
            </a:lvl1pPr>
            <a:lvl2pPr marL="914400" lvl="1" indent="-381000" rtl="0">
              <a:spcBef>
                <a:spcPts val="0"/>
              </a:spcBef>
              <a:spcAft>
                <a:spcPts val="0"/>
              </a:spcAft>
              <a:buClr>
                <a:srgbClr val="666666"/>
              </a:buClr>
              <a:buSzPts val="2400"/>
              <a:buChar char="○"/>
              <a:defRPr sz="2400">
                <a:solidFill>
                  <a:srgbClr val="666666"/>
                </a:solidFill>
              </a:defRPr>
            </a:lvl2pPr>
            <a:lvl3pPr marL="1371600" lvl="2" indent="-381000" rtl="0">
              <a:spcBef>
                <a:spcPts val="0"/>
              </a:spcBef>
              <a:spcAft>
                <a:spcPts val="0"/>
              </a:spcAft>
              <a:buClr>
                <a:srgbClr val="666666"/>
              </a:buClr>
              <a:buSzPts val="2400"/>
              <a:buChar char="■"/>
              <a:defRPr sz="2400">
                <a:solidFill>
                  <a:srgbClr val="666666"/>
                </a:solidFill>
              </a:defRPr>
            </a:lvl3pPr>
            <a:lvl4pPr marL="1828800" lvl="3" indent="-342900" rtl="0">
              <a:spcBef>
                <a:spcPts val="0"/>
              </a:spcBef>
              <a:spcAft>
                <a:spcPts val="0"/>
              </a:spcAft>
              <a:buClr>
                <a:srgbClr val="666666"/>
              </a:buClr>
              <a:buSzPts val="1800"/>
              <a:buChar char="●"/>
              <a:defRPr sz="1800">
                <a:solidFill>
                  <a:srgbClr val="666666"/>
                </a:solidFill>
              </a:defRPr>
            </a:lvl4pPr>
            <a:lvl5pPr marL="2286000" lvl="4" indent="-342900" rtl="0">
              <a:spcBef>
                <a:spcPts val="0"/>
              </a:spcBef>
              <a:spcAft>
                <a:spcPts val="0"/>
              </a:spcAft>
              <a:buClr>
                <a:srgbClr val="666666"/>
              </a:buClr>
              <a:buSzPts val="1800"/>
              <a:buChar char="○"/>
              <a:defRPr sz="1800">
                <a:solidFill>
                  <a:srgbClr val="666666"/>
                </a:solidFill>
              </a:defRPr>
            </a:lvl5pPr>
            <a:lvl6pPr marL="2743200" lvl="5" indent="-342900" rtl="0">
              <a:spcBef>
                <a:spcPts val="0"/>
              </a:spcBef>
              <a:spcAft>
                <a:spcPts val="0"/>
              </a:spcAft>
              <a:buClr>
                <a:srgbClr val="666666"/>
              </a:buClr>
              <a:buSzPts val="1800"/>
              <a:buChar char="■"/>
              <a:defRPr sz="1800">
                <a:solidFill>
                  <a:srgbClr val="666666"/>
                </a:solidFill>
              </a:defRPr>
            </a:lvl6pPr>
            <a:lvl7pPr marL="3200400" lvl="6" indent="-342900" rtl="0">
              <a:spcBef>
                <a:spcPts val="0"/>
              </a:spcBef>
              <a:spcAft>
                <a:spcPts val="0"/>
              </a:spcAft>
              <a:buClr>
                <a:srgbClr val="666666"/>
              </a:buClr>
              <a:buSzPts val="1800"/>
              <a:buChar char="●"/>
              <a:defRPr sz="1800">
                <a:solidFill>
                  <a:srgbClr val="666666"/>
                </a:solidFill>
              </a:defRPr>
            </a:lvl7pPr>
            <a:lvl8pPr marL="3657600" lvl="7" indent="-342900" rtl="0">
              <a:spcBef>
                <a:spcPts val="0"/>
              </a:spcBef>
              <a:spcAft>
                <a:spcPts val="0"/>
              </a:spcAft>
              <a:buClr>
                <a:srgbClr val="666666"/>
              </a:buClr>
              <a:buSzPts val="1800"/>
              <a:buChar char="○"/>
              <a:defRPr sz="1800">
                <a:solidFill>
                  <a:srgbClr val="666666"/>
                </a:solidFill>
              </a:defRPr>
            </a:lvl8pPr>
            <a:lvl9pPr marL="4114800" lvl="8" indent="-342900" rtl="0">
              <a:spcBef>
                <a:spcPts val="0"/>
              </a:spcBef>
              <a:spcAft>
                <a:spcPts val="0"/>
              </a:spcAft>
              <a:buClr>
                <a:srgbClr val="666666"/>
              </a:buClr>
              <a:buSzPts val="1800"/>
              <a:buChar char="■"/>
              <a:defRPr sz="1800">
                <a:solidFill>
                  <a:srgbClr val="666666"/>
                </a:solidFill>
              </a:defRPr>
            </a:lvl9pPr>
          </a:lstStyle>
          <a:p>
            <a:endParaRPr/>
          </a:p>
        </p:txBody>
      </p:sp>
      <p:sp>
        <p:nvSpPr>
          <p:cNvPr id="55" name="Google Shape;55;p13"/>
          <p:cNvSpPr txBox="1">
            <a:spLocks noGrp="1"/>
          </p:cNvSpPr>
          <p:nvPr>
            <p:ph type="sldNum" idx="12"/>
          </p:nvPr>
        </p:nvSpPr>
        <p:spPr>
          <a:xfrm>
            <a:off x="8556791" y="4749851"/>
            <a:ext cx="548700" cy="393600"/>
          </a:xfrm>
          <a:prstGeom prst="rect">
            <a:avLst/>
          </a:prstGeom>
          <a:noFill/>
          <a:ln>
            <a:noFill/>
          </a:ln>
        </p:spPr>
        <p:txBody>
          <a:bodyPr spcFirstLastPara="1" wrap="square" lIns="91425" tIns="91425" rIns="91425" bIns="91425" anchor="ctr" anchorCtr="0">
            <a:noAutofit/>
          </a:bodyPr>
          <a:lstStyle>
            <a:lvl1pPr lvl="0" algn="r" rtl="0">
              <a:buNone/>
              <a:defRPr sz="1300">
                <a:solidFill>
                  <a:schemeClr val="dk1"/>
                </a:solidFill>
              </a:defRPr>
            </a:lvl1pPr>
            <a:lvl2pPr lvl="1" algn="r" rtl="0">
              <a:buNone/>
              <a:defRPr sz="1300">
                <a:solidFill>
                  <a:schemeClr val="dk1"/>
                </a:solidFill>
              </a:defRPr>
            </a:lvl2pPr>
            <a:lvl3pPr lvl="2" algn="r" rtl="0">
              <a:buNone/>
              <a:defRPr sz="1300">
                <a:solidFill>
                  <a:schemeClr val="dk1"/>
                </a:solidFill>
              </a:defRPr>
            </a:lvl3pPr>
            <a:lvl4pPr lvl="3" algn="r" rtl="0">
              <a:buNone/>
              <a:defRPr sz="1300">
                <a:solidFill>
                  <a:schemeClr val="dk1"/>
                </a:solidFill>
              </a:defRPr>
            </a:lvl4pPr>
            <a:lvl5pPr lvl="4" algn="r" rtl="0">
              <a:buNone/>
              <a:defRPr sz="1300">
                <a:solidFill>
                  <a:schemeClr val="dk1"/>
                </a:solidFill>
              </a:defRPr>
            </a:lvl5pPr>
            <a:lvl6pPr lvl="5" algn="r" rtl="0">
              <a:buNone/>
              <a:defRPr sz="1300">
                <a:solidFill>
                  <a:schemeClr val="dk1"/>
                </a:solidFill>
              </a:defRPr>
            </a:lvl6pPr>
            <a:lvl7pPr lvl="6" algn="r" rtl="0">
              <a:buNone/>
              <a:defRPr sz="1300">
                <a:solidFill>
                  <a:schemeClr val="dk1"/>
                </a:solidFill>
              </a:defRPr>
            </a:lvl7pPr>
            <a:lvl8pPr lvl="7" algn="r" rtl="0">
              <a:buNone/>
              <a:defRPr sz="1300">
                <a:solidFill>
                  <a:schemeClr val="dk1"/>
                </a:solidFill>
              </a:defRPr>
            </a:lvl8pPr>
            <a:lvl9pPr lvl="8" algn="r" rtl="0">
              <a:buNone/>
              <a:defRPr sz="1300">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
        <p:nvSpPr>
          <p:cNvPr id="56" name="Google Shape;56;p13"/>
          <p:cNvSpPr txBox="1"/>
          <p:nvPr/>
        </p:nvSpPr>
        <p:spPr>
          <a:xfrm>
            <a:off x="8787250" y="4824950"/>
            <a:ext cx="357000" cy="31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sz="1000" b="1">
                <a:solidFill>
                  <a:srgbClr val="FFFFFF"/>
                </a:solidFill>
              </a:rPr>
              <a:t>‹#›</a:t>
            </a:fld>
            <a:endParaRPr sz="1000" b="1">
              <a:solidFill>
                <a:srgbClr val="FFFFFF"/>
              </a:solidFill>
            </a:endParaRPr>
          </a:p>
        </p:txBody>
      </p:sp>
      <p:pic>
        <p:nvPicPr>
          <p:cNvPr id="57" name="Google Shape;57;p13" descr="SPPS_Horizontal_Pattern_B.jpg"/>
          <p:cNvPicPr preferRelativeResize="0"/>
          <p:nvPr/>
        </p:nvPicPr>
        <p:blipFill>
          <a:blip r:embed="rId9">
            <a:alphaModFix/>
          </a:blip>
          <a:stretch>
            <a:fillRect/>
          </a:stretch>
        </p:blipFill>
        <p:spPr>
          <a:xfrm>
            <a:off x="0" y="4634825"/>
            <a:ext cx="3197325" cy="508625"/>
          </a:xfrm>
          <a:prstGeom prst="rect">
            <a:avLst/>
          </a:prstGeom>
          <a:noFill/>
          <a:ln>
            <a:noFill/>
          </a:ln>
        </p:spPr>
      </p:pic>
      <p:pic>
        <p:nvPicPr>
          <p:cNvPr id="58" name="Google Shape;58;p13"/>
          <p:cNvPicPr preferRelativeResize="0"/>
          <p:nvPr/>
        </p:nvPicPr>
        <p:blipFill rotWithShape="1">
          <a:blip r:embed="rId10">
            <a:alphaModFix/>
          </a:blip>
          <a:srcRect l="6369" r="6378"/>
          <a:stretch/>
        </p:blipFill>
        <p:spPr>
          <a:xfrm>
            <a:off x="7814766" y="4634825"/>
            <a:ext cx="812159" cy="508625"/>
          </a:xfrm>
          <a:prstGeom prst="rect">
            <a:avLst/>
          </a:prstGeom>
          <a:noFill/>
          <a:ln>
            <a:noFill/>
          </a:ln>
        </p:spPr>
      </p:pic>
      <p:pic>
        <p:nvPicPr>
          <p:cNvPr id="59" name="Google Shape;59;p13" descr="SPPS_Horizontal_Pattern_B.jpg"/>
          <p:cNvPicPr preferRelativeResize="0"/>
          <p:nvPr/>
        </p:nvPicPr>
        <p:blipFill>
          <a:blip r:embed="rId9">
            <a:alphaModFix/>
          </a:blip>
          <a:stretch>
            <a:fillRect/>
          </a:stretch>
        </p:blipFill>
        <p:spPr>
          <a:xfrm>
            <a:off x="3222719" y="4634826"/>
            <a:ext cx="3197325" cy="5086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21"/>
          <p:cNvSpPr txBox="1">
            <a:spLocks noGrp="1"/>
          </p:cNvSpPr>
          <p:nvPr>
            <p:ph type="ctrTitle"/>
          </p:nvPr>
        </p:nvSpPr>
        <p:spPr>
          <a:xfrm>
            <a:off x="685800" y="2342475"/>
            <a:ext cx="7772400" cy="71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Kev Sib Tham Ntawm Tsev Neeg </a:t>
            </a:r>
            <a:endParaRPr dirty="0"/>
          </a:p>
        </p:txBody>
      </p:sp>
      <p:sp>
        <p:nvSpPr>
          <p:cNvPr id="84" name="Google Shape;84;p21"/>
          <p:cNvSpPr txBox="1">
            <a:spLocks noGrp="1"/>
          </p:cNvSpPr>
          <p:nvPr>
            <p:ph type="subTitle" idx="1"/>
          </p:nvPr>
        </p:nvSpPr>
        <p:spPr>
          <a:xfrm>
            <a:off x="685800" y="3057379"/>
            <a:ext cx="77724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lt1"/>
                </a:solidFill>
              </a:rPr>
              <a:t>MISKAS TXOJ KEV NPAJ KEV CAWM SEEJ NTAWM ESSER  III</a:t>
            </a:r>
          </a:p>
          <a:p>
            <a:pPr marL="0" lvl="0" indent="0" algn="ctr" rtl="0">
              <a:spcBef>
                <a:spcPts val="0"/>
              </a:spcBef>
              <a:spcAft>
                <a:spcPts val="0"/>
              </a:spcAft>
              <a:buNone/>
            </a:pPr>
            <a:r>
              <a:rPr lang="en" sz="1400" b="1" dirty="0">
                <a:solidFill>
                  <a:schemeClr val="lt1"/>
                </a:solidFill>
              </a:rPr>
              <a:t>(AMERICAN RESCUE PLAN ACT ESSER III)</a:t>
            </a:r>
            <a:endParaRPr sz="1400" b="1"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30"/>
          <p:cNvSpPr txBox="1">
            <a:spLocks noGrp="1"/>
          </p:cNvSpPr>
          <p:nvPr>
            <p:ph type="title"/>
          </p:nvPr>
        </p:nvSpPr>
        <p:spPr>
          <a:xfrm>
            <a:off x="297725" y="757849"/>
            <a:ext cx="8497200" cy="12216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400" b="0" dirty="0">
                <a:solidFill>
                  <a:schemeClr val="dk1"/>
                </a:solidFill>
              </a:rPr>
              <a:t>Peb yuav tsum paub dab tsi txog koj tus me nyuam / cov me nyuam kev xav tau kev nyab xeeb rau cov tsev kawm ntawv thiab chav kawm?</a:t>
            </a:r>
            <a:endParaRPr sz="2400" dirty="0">
              <a:solidFill>
                <a:schemeClr val="dk1"/>
              </a:solidFill>
            </a:endParaRPr>
          </a:p>
        </p:txBody>
      </p:sp>
      <p:sp>
        <p:nvSpPr>
          <p:cNvPr id="140" name="Google Shape;140;p30"/>
          <p:cNvSpPr txBox="1">
            <a:spLocks noGrp="1"/>
          </p:cNvSpPr>
          <p:nvPr>
            <p:ph type="body" idx="1"/>
          </p:nvPr>
        </p:nvSpPr>
        <p:spPr>
          <a:xfrm>
            <a:off x="457200" y="1979493"/>
            <a:ext cx="3928500" cy="210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Txoj kev thaug</a:t>
            </a: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Chaw noj mov</a:t>
            </a: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Huab cua zoo</a:t>
            </a: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Qhov tso cua</a:t>
            </a: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Tsheb thauj mus los</a:t>
            </a:r>
            <a:endParaRPr sz="1800" dirty="0">
              <a:solidFill>
                <a:schemeClr val="dk1"/>
              </a:solidFill>
            </a:endParaRPr>
          </a:p>
          <a:p>
            <a:pPr marL="914400" lvl="0" indent="-342900" algn="l" rtl="0">
              <a:spcBef>
                <a:spcPts val="0"/>
              </a:spcBef>
              <a:spcAft>
                <a:spcPts val="0"/>
              </a:spcAft>
              <a:buClr>
                <a:schemeClr val="dk1"/>
              </a:buClr>
              <a:buSzPts val="1800"/>
              <a:buChar char="●"/>
            </a:pPr>
            <a:r>
              <a:rPr lang="en" sz="1800" dirty="0">
                <a:solidFill>
                  <a:schemeClr val="dk1"/>
                </a:solidFill>
              </a:rPr>
              <a:t>Daim hnab kaj (masks)</a:t>
            </a:r>
            <a:endParaRPr sz="1800" dirty="0">
              <a:solidFill>
                <a:schemeClr val="dk1"/>
              </a:solidFill>
            </a:endParaRPr>
          </a:p>
          <a:p>
            <a:pPr marL="0" lvl="0" indent="0" algn="l" rtl="0">
              <a:spcBef>
                <a:spcPts val="600"/>
              </a:spcBef>
              <a:spcAft>
                <a:spcPts val="0"/>
              </a:spcAft>
              <a:buNone/>
            </a:pPr>
            <a:endParaRPr sz="1800" dirty="0"/>
          </a:p>
        </p:txBody>
      </p:sp>
      <p:pic>
        <p:nvPicPr>
          <p:cNvPr id="141" name="Google Shape;141;p30"/>
          <p:cNvPicPr preferRelativeResize="0"/>
          <p:nvPr/>
        </p:nvPicPr>
        <p:blipFill>
          <a:blip r:embed="rId3">
            <a:alphaModFix/>
          </a:blip>
          <a:stretch>
            <a:fillRect/>
          </a:stretch>
        </p:blipFill>
        <p:spPr>
          <a:xfrm>
            <a:off x="5698875" y="1730477"/>
            <a:ext cx="3096051" cy="2322026"/>
          </a:xfrm>
          <a:prstGeom prst="rect">
            <a:avLst/>
          </a:prstGeom>
          <a:noFill/>
          <a:ln>
            <a:noFill/>
          </a:ln>
        </p:spPr>
      </p:pic>
      <p:graphicFrame>
        <p:nvGraphicFramePr>
          <p:cNvPr id="142" name="Google Shape;142;p30"/>
          <p:cNvGraphicFramePr/>
          <p:nvPr/>
        </p:nvGraphicFramePr>
        <p:xfrm>
          <a:off x="0" y="-2"/>
          <a:ext cx="9144000" cy="608025"/>
        </p:xfrm>
        <a:graphic>
          <a:graphicData uri="http://schemas.openxmlformats.org/drawingml/2006/table">
            <a:tbl>
              <a:tblPr>
                <a:noFill/>
                <a:tableStyleId>{2DB728A5-D78C-4166-9B4F-314C83684DB5}</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608025">
                <a:tc gridSpan="2">
                  <a:txBody>
                    <a:bodyPr/>
                    <a:lstStyle/>
                    <a:p>
                      <a:pPr marL="0" lvl="0" indent="0" algn="l" rtl="0">
                        <a:lnSpc>
                          <a:spcPct val="115000"/>
                        </a:lnSpc>
                        <a:spcBef>
                          <a:spcPts val="0"/>
                        </a:spcBef>
                        <a:spcAft>
                          <a:spcPts val="0"/>
                        </a:spcAft>
                        <a:buNone/>
                      </a:pPr>
                      <a:r>
                        <a:rPr lang="en" sz="1800">
                          <a:solidFill>
                            <a:schemeClr val="lt1"/>
                          </a:solidFill>
                        </a:rPr>
                        <a:t>Rov qhib qhov chaw muaj kev nyab xeeb rau txhua tus tub ntxhais kawm</a:t>
                      </a:r>
                      <a:endParaRPr sz="18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tc hMerge="1">
                  <a:txBody>
                    <a:bodyPr/>
                    <a:lstStyle/>
                    <a:p>
                      <a:pPr algn="l" rtl="0"/>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1"/>
          <p:cNvSpPr txBox="1">
            <a:spLocks noGrp="1"/>
          </p:cNvSpPr>
          <p:nvPr>
            <p:ph type="title"/>
          </p:nvPr>
        </p:nvSpPr>
        <p:spPr>
          <a:xfrm>
            <a:off x="593475" y="621792"/>
            <a:ext cx="8254500" cy="112140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endParaRPr sz="1800" b="0" dirty="0">
              <a:solidFill>
                <a:schemeClr val="dk1"/>
              </a:solidFill>
            </a:endParaRPr>
          </a:p>
          <a:p>
            <a:pPr marL="0" lvl="0" indent="0" algn="l" rtl="0">
              <a:spcBef>
                <a:spcPts val="0"/>
              </a:spcBef>
              <a:spcAft>
                <a:spcPts val="0"/>
              </a:spcAft>
              <a:buClr>
                <a:schemeClr val="dk1"/>
              </a:buClr>
              <a:buSzPts val="1100"/>
              <a:buFont typeface="Arial"/>
              <a:buNone/>
            </a:pPr>
            <a:r>
              <a:rPr lang="en" sz="2400" b="0" dirty="0">
                <a:solidFill>
                  <a:schemeClr val="dk1"/>
                </a:solidFill>
              </a:rPr>
              <a:t>Peb yuav tsum paub dab tsi txog koj tus me nyuam / cov me nyuam cov kev xav tau rau qhov kev qhia los sis lub sij hawm kawm vim COVID-19?</a:t>
            </a:r>
            <a:endParaRPr sz="2400" dirty="0">
              <a:solidFill>
                <a:schemeClr val="dk1"/>
              </a:solidFill>
            </a:endParaRPr>
          </a:p>
        </p:txBody>
      </p:sp>
      <p:sp>
        <p:nvSpPr>
          <p:cNvPr id="148" name="Google Shape;148;p31"/>
          <p:cNvSpPr txBox="1">
            <a:spLocks noGrp="1"/>
          </p:cNvSpPr>
          <p:nvPr>
            <p:ph type="body" idx="1"/>
          </p:nvPr>
        </p:nvSpPr>
        <p:spPr>
          <a:xfrm>
            <a:off x="3982925" y="1764900"/>
            <a:ext cx="3784500" cy="1613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sz="1800" dirty="0">
                <a:solidFill>
                  <a:schemeClr val="dk1"/>
                </a:solidFill>
              </a:rPr>
              <a:t>Hnub kawm ntawv</a:t>
            </a:r>
            <a:endParaRPr sz="18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Tom qab-kawm ntawv tas </a:t>
            </a:r>
            <a:endParaRPr sz="18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Lub caij so kawm ntawv</a:t>
            </a:r>
            <a:endParaRPr sz="18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Hnub tsis kawm ntawv</a:t>
            </a:r>
            <a:endParaRPr sz="1800" dirty="0">
              <a:solidFill>
                <a:schemeClr val="dk1"/>
              </a:solidFill>
            </a:endParaRPr>
          </a:p>
        </p:txBody>
      </p:sp>
      <p:pic>
        <p:nvPicPr>
          <p:cNvPr id="149" name="Google Shape;149;p31"/>
          <p:cNvPicPr preferRelativeResize="0"/>
          <p:nvPr/>
        </p:nvPicPr>
        <p:blipFill>
          <a:blip r:embed="rId3">
            <a:alphaModFix/>
          </a:blip>
          <a:stretch>
            <a:fillRect/>
          </a:stretch>
        </p:blipFill>
        <p:spPr>
          <a:xfrm>
            <a:off x="422025" y="1743200"/>
            <a:ext cx="2426675" cy="2621350"/>
          </a:xfrm>
          <a:prstGeom prst="rect">
            <a:avLst/>
          </a:prstGeom>
          <a:noFill/>
          <a:ln>
            <a:noFill/>
          </a:ln>
        </p:spPr>
      </p:pic>
      <p:graphicFrame>
        <p:nvGraphicFramePr>
          <p:cNvPr id="150" name="Google Shape;150;p31"/>
          <p:cNvGraphicFramePr/>
          <p:nvPr>
            <p:extLst>
              <p:ext uri="{D42A27DB-BD31-4B8C-83A1-F6EECF244321}">
                <p14:modId xmlns:p14="http://schemas.microsoft.com/office/powerpoint/2010/main" val="644606312"/>
              </p:ext>
            </p:extLst>
          </p:nvPr>
        </p:nvGraphicFramePr>
        <p:xfrm>
          <a:off x="0" y="-2"/>
          <a:ext cx="9144000" cy="516325"/>
        </p:xfrm>
        <a:graphic>
          <a:graphicData uri="http://schemas.openxmlformats.org/drawingml/2006/table">
            <a:tbl>
              <a:tblPr>
                <a:noFill/>
                <a:tableStyleId>{2DB728A5-D78C-4166-9B4F-314C83684DB5}</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516325">
                <a:tc gridSpan="2">
                  <a:txBody>
                    <a:bodyPr/>
                    <a:lstStyle/>
                    <a:p>
                      <a:pPr marL="0" lvl="0" indent="0" algn="l" rtl="0">
                        <a:lnSpc>
                          <a:spcPct val="115000"/>
                        </a:lnSpc>
                        <a:spcBef>
                          <a:spcPts val="0"/>
                        </a:spcBef>
                        <a:spcAft>
                          <a:spcPts val="0"/>
                        </a:spcAft>
                        <a:buNone/>
                      </a:pPr>
                      <a:r>
                        <a:rPr lang="en" sz="1800" dirty="0">
                          <a:solidFill>
                            <a:schemeClr val="lt1"/>
                          </a:solidFill>
                        </a:rPr>
                        <a:t>C</a:t>
                      </a:r>
                      <a:r>
                        <a:rPr lang="en-US" sz="1800" dirty="0">
                          <a:solidFill>
                            <a:schemeClr val="lt1"/>
                          </a:solidFill>
                        </a:rPr>
                        <a:t>o</a:t>
                      </a:r>
                      <a:r>
                        <a:rPr lang="en" sz="1800" dirty="0">
                          <a:solidFill>
                            <a:schemeClr val="lt1"/>
                          </a:solidFill>
                        </a:rPr>
                        <a:t>v chaw nyob ua ntej thiab tom qab sib kis tas uas tsis muaj kev kawm paub</a:t>
                      </a:r>
                      <a:endParaRPr sz="1800"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tc hMerge="1">
                  <a:txBody>
                    <a:bodyPr/>
                    <a:lstStyle/>
                    <a:p>
                      <a:pPr algn="l" rtl="0"/>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2"/>
          <p:cNvSpPr txBox="1">
            <a:spLocks noGrp="1"/>
          </p:cNvSpPr>
          <p:nvPr>
            <p:ph type="title"/>
          </p:nvPr>
        </p:nvSpPr>
        <p:spPr>
          <a:xfrm>
            <a:off x="280400" y="580800"/>
            <a:ext cx="8224200" cy="9096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0" dirty="0">
                <a:solidFill>
                  <a:schemeClr val="dk1"/>
                </a:solidFill>
                <a:latin typeface="Calibri"/>
                <a:ea typeface="Calibri"/>
                <a:cs typeface="Calibri"/>
                <a:sym typeface="Calibri"/>
              </a:rPr>
              <a:t>Peb yuav tsum paub dab tsis txog koj tus me nyuam / cov me nyuam kev xav tau ntawm kev kawm? </a:t>
            </a:r>
            <a:endParaRPr sz="2400" dirty="0">
              <a:solidFill>
                <a:schemeClr val="dk1"/>
              </a:solidFill>
            </a:endParaRPr>
          </a:p>
        </p:txBody>
      </p:sp>
      <p:sp>
        <p:nvSpPr>
          <p:cNvPr id="156" name="Google Shape;156;p32"/>
          <p:cNvSpPr txBox="1">
            <a:spLocks noGrp="1"/>
          </p:cNvSpPr>
          <p:nvPr>
            <p:ph type="body" idx="1"/>
          </p:nvPr>
        </p:nvSpPr>
        <p:spPr>
          <a:xfrm>
            <a:off x="1480800" y="1436525"/>
            <a:ext cx="4671900" cy="2434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sz="1600" dirty="0">
                <a:solidFill>
                  <a:schemeClr val="dk1"/>
                </a:solidFill>
              </a:rPr>
              <a:t>Nkag mus rau cov ntaub ntawv kawm nruj, cov kab lis kev cai sib xws</a:t>
            </a:r>
            <a:endParaRPr sz="1600" dirty="0">
              <a:solidFill>
                <a:schemeClr val="dk1"/>
              </a:solidFill>
            </a:endParaRPr>
          </a:p>
          <a:p>
            <a:pPr marL="457200" lvl="0" indent="-342900" rtl="0">
              <a:spcBef>
                <a:spcPts val="0"/>
              </a:spcBef>
              <a:spcAft>
                <a:spcPts val="0"/>
              </a:spcAft>
              <a:buClr>
                <a:schemeClr val="dk1"/>
              </a:buClr>
              <a:buSzPts val="1800"/>
              <a:buChar char="●"/>
            </a:pPr>
            <a:r>
              <a:rPr lang="en" sz="1600" dirty="0">
                <a:solidFill>
                  <a:schemeClr val="dk1"/>
                </a:solidFill>
              </a:rPr>
              <a:t>Kev ua yeeb yam, kev tshawb fawb, kev kawm txog neeg lub neej, PE, nkauj</a:t>
            </a:r>
            <a:endParaRPr sz="1600" dirty="0">
              <a:solidFill>
                <a:schemeClr val="dk1"/>
              </a:solidFill>
            </a:endParaRPr>
          </a:p>
          <a:p>
            <a:pPr marL="457200" lvl="0" indent="-342900" algn="l" rtl="0">
              <a:spcBef>
                <a:spcPts val="0"/>
              </a:spcBef>
              <a:spcAft>
                <a:spcPts val="0"/>
              </a:spcAft>
              <a:buClr>
                <a:schemeClr val="dk1"/>
              </a:buClr>
              <a:buSzPts val="1800"/>
              <a:buChar char="●"/>
            </a:pPr>
            <a:r>
              <a:rPr lang="en" sz="1600" dirty="0">
                <a:solidFill>
                  <a:schemeClr val="dk1"/>
                </a:solidFill>
              </a:rPr>
              <a:t>Cov neeg ua hauj lwm sib qhia</a:t>
            </a:r>
            <a:endParaRPr sz="1600" dirty="0">
              <a:solidFill>
                <a:schemeClr val="dk1"/>
              </a:solidFill>
            </a:endParaRPr>
          </a:p>
          <a:p>
            <a:pPr marL="457200" lvl="0" indent="-342900" algn="l" rtl="0">
              <a:spcBef>
                <a:spcPts val="0"/>
              </a:spcBef>
              <a:spcAft>
                <a:spcPts val="0"/>
              </a:spcAft>
              <a:buClr>
                <a:schemeClr val="dk1"/>
              </a:buClr>
              <a:buSzPts val="1800"/>
              <a:buChar char="●"/>
            </a:pPr>
            <a:r>
              <a:rPr lang="en" sz="1600" dirty="0">
                <a:solidFill>
                  <a:schemeClr val="dk1"/>
                </a:solidFill>
              </a:rPr>
              <a:t>Cov tsam thawj rau kev xyaum ua hauj lwm</a:t>
            </a:r>
            <a:endParaRPr sz="1600" dirty="0">
              <a:solidFill>
                <a:schemeClr val="dk1"/>
              </a:solidFill>
            </a:endParaRPr>
          </a:p>
          <a:p>
            <a:pPr marL="457200" lvl="0" indent="-342900" algn="l" rtl="0">
              <a:spcBef>
                <a:spcPts val="0"/>
              </a:spcBef>
              <a:spcAft>
                <a:spcPts val="0"/>
              </a:spcAft>
              <a:buClr>
                <a:schemeClr val="dk1"/>
              </a:buClr>
              <a:buSzPts val="1800"/>
              <a:buChar char="●"/>
            </a:pPr>
            <a:r>
              <a:rPr lang="en" sz="1600" dirty="0">
                <a:solidFill>
                  <a:schemeClr val="dk1"/>
                </a:solidFill>
              </a:rPr>
              <a:t>Ntau hom kev xaiv kawm </a:t>
            </a:r>
            <a:endParaRPr sz="1600" dirty="0">
              <a:solidFill>
                <a:schemeClr val="dk1"/>
              </a:solidFill>
            </a:endParaRPr>
          </a:p>
          <a:p>
            <a:pPr marL="457200" lvl="0" indent="-342900" algn="l" rtl="0">
              <a:spcBef>
                <a:spcPts val="0"/>
              </a:spcBef>
              <a:spcAft>
                <a:spcPts val="0"/>
              </a:spcAft>
              <a:buClr>
                <a:schemeClr val="dk1"/>
              </a:buClr>
              <a:buSzPts val="1800"/>
              <a:buChar char="●"/>
            </a:pPr>
            <a:r>
              <a:rPr lang="en" sz="1600" dirty="0">
                <a:solidFill>
                  <a:schemeClr val="dk1"/>
                </a:solidFill>
              </a:rPr>
              <a:t>Cov kev kawm siab</a:t>
            </a:r>
            <a:endParaRPr sz="1600" dirty="0">
              <a:solidFill>
                <a:schemeClr val="dk1"/>
              </a:solidFill>
            </a:endParaRPr>
          </a:p>
          <a:p>
            <a:pPr marL="457200" lvl="0" indent="-342900" algn="l" rtl="0">
              <a:spcBef>
                <a:spcPts val="0"/>
              </a:spcBef>
              <a:spcAft>
                <a:spcPts val="0"/>
              </a:spcAft>
              <a:buClr>
                <a:schemeClr val="dk1"/>
              </a:buClr>
              <a:buSzPts val="1800"/>
              <a:buChar char="●"/>
            </a:pPr>
            <a:r>
              <a:rPr lang="en" sz="1600" dirty="0">
                <a:solidFill>
                  <a:schemeClr val="dk1"/>
                </a:solidFill>
              </a:rPr>
              <a:t>Cov ntaub ntawv kawm ntxiv</a:t>
            </a:r>
            <a:endParaRPr sz="1600" dirty="0">
              <a:solidFill>
                <a:schemeClr val="dk1"/>
              </a:solidFill>
            </a:endParaRPr>
          </a:p>
        </p:txBody>
      </p:sp>
      <p:pic>
        <p:nvPicPr>
          <p:cNvPr id="157" name="Google Shape;157;p32"/>
          <p:cNvPicPr preferRelativeResize="0"/>
          <p:nvPr/>
        </p:nvPicPr>
        <p:blipFill>
          <a:blip r:embed="rId3">
            <a:alphaModFix/>
          </a:blip>
          <a:stretch>
            <a:fillRect/>
          </a:stretch>
        </p:blipFill>
        <p:spPr>
          <a:xfrm>
            <a:off x="6526575" y="1490300"/>
            <a:ext cx="2375676" cy="2957650"/>
          </a:xfrm>
          <a:prstGeom prst="rect">
            <a:avLst/>
          </a:prstGeom>
          <a:noFill/>
          <a:ln>
            <a:noFill/>
          </a:ln>
        </p:spPr>
      </p:pic>
      <p:graphicFrame>
        <p:nvGraphicFramePr>
          <p:cNvPr id="158" name="Google Shape;158;p32"/>
          <p:cNvGraphicFramePr/>
          <p:nvPr/>
        </p:nvGraphicFramePr>
        <p:xfrm>
          <a:off x="0" y="-2"/>
          <a:ext cx="9144000" cy="495100"/>
        </p:xfrm>
        <a:graphic>
          <a:graphicData uri="http://schemas.openxmlformats.org/drawingml/2006/table">
            <a:tbl>
              <a:tblPr>
                <a:noFill/>
                <a:tableStyleId>{2DB728A5-D78C-4166-9B4F-314C83684DB5}</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495100">
                <a:tc gridSpan="2">
                  <a:txBody>
                    <a:bodyPr/>
                    <a:lstStyle/>
                    <a:p>
                      <a:pPr marL="0" lvl="0" indent="0" algn="l" rtl="0">
                        <a:lnSpc>
                          <a:spcPct val="115000"/>
                        </a:lnSpc>
                        <a:spcBef>
                          <a:spcPts val="0"/>
                        </a:spcBef>
                        <a:spcAft>
                          <a:spcPts val="0"/>
                        </a:spcAft>
                        <a:buNone/>
                      </a:pPr>
                      <a:r>
                        <a:rPr lang="en" sz="1800">
                          <a:solidFill>
                            <a:schemeClr val="lt1"/>
                          </a:solidFill>
                        </a:rPr>
                        <a:t>Tsim kev kav ntev, kev ncaj ncees ntawm kev qhia thiab kev kawm</a:t>
                      </a:r>
                      <a:endParaRPr sz="18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tc hMerge="1">
                  <a:txBody>
                    <a:bodyPr/>
                    <a:lstStyle/>
                    <a:p>
                      <a:pPr algn="l" rtl="0"/>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33"/>
          <p:cNvSpPr txBox="1">
            <a:spLocks noGrp="1"/>
          </p:cNvSpPr>
          <p:nvPr>
            <p:ph type="title"/>
          </p:nvPr>
        </p:nvSpPr>
        <p:spPr>
          <a:xfrm>
            <a:off x="2466250" y="981525"/>
            <a:ext cx="6300900" cy="1521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400" b="0" dirty="0">
                <a:solidFill>
                  <a:schemeClr val="dk1"/>
                </a:solidFill>
                <a:latin typeface="Calibri"/>
                <a:ea typeface="Calibri"/>
                <a:cs typeface="Calibri"/>
                <a:sym typeface="Calibri"/>
              </a:rPr>
              <a:t>Peb yuav tsum paub dab tsi txog koj tus me nyuam / cov me nyuam txoj kev xav nyob zoo thiab zoo siab?</a:t>
            </a:r>
            <a:endParaRPr sz="2400" dirty="0">
              <a:solidFill>
                <a:schemeClr val="dk1"/>
              </a:solidFill>
            </a:endParaRPr>
          </a:p>
        </p:txBody>
      </p:sp>
      <p:sp>
        <p:nvSpPr>
          <p:cNvPr id="164" name="Google Shape;164;p33"/>
          <p:cNvSpPr txBox="1">
            <a:spLocks noGrp="1"/>
          </p:cNvSpPr>
          <p:nvPr>
            <p:ph type="body" idx="1"/>
          </p:nvPr>
        </p:nvSpPr>
        <p:spPr>
          <a:xfrm>
            <a:off x="4123200" y="2371850"/>
            <a:ext cx="3996672" cy="15219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sz="1800" dirty="0">
                <a:solidFill>
                  <a:schemeClr val="dk1"/>
                </a:solidFill>
              </a:rPr>
              <a:t>Huab cua hauv tsev kawm ntawv </a:t>
            </a:r>
            <a:endParaRPr sz="18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Kev Nyab Xeeb</a:t>
            </a:r>
            <a:endParaRPr sz="18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Kev xav zoo</a:t>
            </a:r>
            <a:endParaRPr sz="18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Muaj tus cwj pwm zoo</a:t>
            </a:r>
            <a:endParaRPr sz="1800" dirty="0">
              <a:solidFill>
                <a:schemeClr val="dk1"/>
              </a:solidFill>
            </a:endParaRPr>
          </a:p>
        </p:txBody>
      </p:sp>
      <p:pic>
        <p:nvPicPr>
          <p:cNvPr id="165" name="Google Shape;165;p33"/>
          <p:cNvPicPr preferRelativeResize="0"/>
          <p:nvPr/>
        </p:nvPicPr>
        <p:blipFill>
          <a:blip r:embed="rId3">
            <a:alphaModFix/>
          </a:blip>
          <a:stretch>
            <a:fillRect/>
          </a:stretch>
        </p:blipFill>
        <p:spPr>
          <a:xfrm>
            <a:off x="252900" y="1355850"/>
            <a:ext cx="2055074" cy="3062225"/>
          </a:xfrm>
          <a:prstGeom prst="rect">
            <a:avLst/>
          </a:prstGeom>
          <a:noFill/>
          <a:ln>
            <a:noFill/>
          </a:ln>
        </p:spPr>
      </p:pic>
      <p:graphicFrame>
        <p:nvGraphicFramePr>
          <p:cNvPr id="166" name="Google Shape;166;p33"/>
          <p:cNvGraphicFramePr/>
          <p:nvPr>
            <p:extLst>
              <p:ext uri="{D42A27DB-BD31-4B8C-83A1-F6EECF244321}">
                <p14:modId xmlns:p14="http://schemas.microsoft.com/office/powerpoint/2010/main" val="773378466"/>
              </p:ext>
            </p:extLst>
          </p:nvPr>
        </p:nvGraphicFramePr>
        <p:xfrm>
          <a:off x="0" y="-2"/>
          <a:ext cx="9144000" cy="753398"/>
        </p:xfrm>
        <a:graphic>
          <a:graphicData uri="http://schemas.openxmlformats.org/drawingml/2006/table">
            <a:tbl>
              <a:tblPr>
                <a:noFill/>
                <a:tableStyleId>{2DB728A5-D78C-4166-9B4F-314C83684DB5}</a:tableStyleId>
              </a:tblPr>
              <a:tblGrid>
                <a:gridCol w="382850">
                  <a:extLst>
                    <a:ext uri="{9D8B030D-6E8A-4147-A177-3AD203B41FA5}">
                      <a16:colId xmlns:a16="http://schemas.microsoft.com/office/drawing/2014/main" val="20000"/>
                    </a:ext>
                  </a:extLst>
                </a:gridCol>
                <a:gridCol w="8761150">
                  <a:extLst>
                    <a:ext uri="{9D8B030D-6E8A-4147-A177-3AD203B41FA5}">
                      <a16:colId xmlns:a16="http://schemas.microsoft.com/office/drawing/2014/main" val="20001"/>
                    </a:ext>
                  </a:extLst>
                </a:gridCol>
              </a:tblGrid>
              <a:tr h="553275">
                <a:tc gridSpan="2">
                  <a:txBody>
                    <a:bodyPr/>
                    <a:lstStyle/>
                    <a:p>
                      <a:pPr marL="0" lvl="0" indent="0" algn="l" rtl="0">
                        <a:lnSpc>
                          <a:spcPct val="115000"/>
                        </a:lnSpc>
                        <a:spcBef>
                          <a:spcPts val="0"/>
                        </a:spcBef>
                        <a:spcAft>
                          <a:spcPts val="0"/>
                        </a:spcAft>
                        <a:buNone/>
                      </a:pPr>
                      <a:r>
                        <a:rPr lang="en" sz="1700" dirty="0">
                          <a:solidFill>
                            <a:schemeClr val="lt1"/>
                          </a:solidFill>
                        </a:rPr>
                        <a:t>Txhawb nqa cov tub ntxhais kawm thiab cov neeg ua hauj lwm sib raug zoo ntawm kev xav txog rov qab mus rau qhov kev kawm tiag</a:t>
                      </a:r>
                      <a:endParaRPr sz="1700"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tc hMerge="1">
                  <a:txBody>
                    <a:bodyPr/>
                    <a:lstStyle/>
                    <a:p>
                      <a:pPr algn="l" rtl="0"/>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4"/>
          <p:cNvSpPr txBox="1">
            <a:spLocks noGrp="1"/>
          </p:cNvSpPr>
          <p:nvPr>
            <p:ph type="title"/>
          </p:nvPr>
        </p:nvSpPr>
        <p:spPr>
          <a:xfrm>
            <a:off x="344424" y="175420"/>
            <a:ext cx="8455152" cy="730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SPPS ARP ESSER Kev Npaj Ncua Sij hawm 2021</a:t>
            </a:r>
            <a:endParaRPr sz="2800" dirty="0">
              <a:solidFill>
                <a:srgbClr val="74CBC8"/>
              </a:solidFill>
            </a:endParaRPr>
          </a:p>
        </p:txBody>
      </p:sp>
      <p:graphicFrame>
        <p:nvGraphicFramePr>
          <p:cNvPr id="172" name="Google Shape;172;p34"/>
          <p:cNvGraphicFramePr/>
          <p:nvPr>
            <p:extLst>
              <p:ext uri="{D42A27DB-BD31-4B8C-83A1-F6EECF244321}">
                <p14:modId xmlns:p14="http://schemas.microsoft.com/office/powerpoint/2010/main" val="3426623422"/>
              </p:ext>
            </p:extLst>
          </p:nvPr>
        </p:nvGraphicFramePr>
        <p:xfrm>
          <a:off x="952500" y="1078510"/>
          <a:ext cx="6784000" cy="3340950"/>
        </p:xfrm>
        <a:graphic>
          <a:graphicData uri="http://schemas.openxmlformats.org/drawingml/2006/table">
            <a:tbl>
              <a:tblPr>
                <a:noFill/>
                <a:tableStyleId>{2DB728A5-D78C-4166-9B4F-314C83684DB5}</a:tableStyleId>
              </a:tblPr>
              <a:tblGrid>
                <a:gridCol w="1540700">
                  <a:extLst>
                    <a:ext uri="{9D8B030D-6E8A-4147-A177-3AD203B41FA5}">
                      <a16:colId xmlns:a16="http://schemas.microsoft.com/office/drawing/2014/main" val="20000"/>
                    </a:ext>
                  </a:extLst>
                </a:gridCol>
                <a:gridCol w="5243300">
                  <a:extLst>
                    <a:ext uri="{9D8B030D-6E8A-4147-A177-3AD203B41FA5}">
                      <a16:colId xmlns:a16="http://schemas.microsoft.com/office/drawing/2014/main" val="20001"/>
                    </a:ext>
                  </a:extLst>
                </a:gridCol>
              </a:tblGrid>
              <a:tr h="584450">
                <a:tc>
                  <a:txBody>
                    <a:bodyPr/>
                    <a:lstStyle/>
                    <a:p>
                      <a:pPr marL="0" lvl="0" indent="0" algn="l" rtl="0">
                        <a:spcBef>
                          <a:spcPts val="0"/>
                        </a:spcBef>
                        <a:spcAft>
                          <a:spcPts val="0"/>
                        </a:spcAft>
                        <a:buNone/>
                      </a:pPr>
                      <a:r>
                        <a:rPr lang="en" sz="1500" dirty="0"/>
                        <a:t>Lub 5 Hlis</a:t>
                      </a:r>
                      <a:endParaRPr sz="1500" dirty="0"/>
                    </a:p>
                  </a:txBody>
                  <a:tcPr marL="91425" marR="91425" marT="91425" marB="91425"/>
                </a:tc>
                <a:tc>
                  <a:txBody>
                    <a:bodyPr/>
                    <a:lstStyle/>
                    <a:p>
                      <a:pPr marL="0" lvl="0" indent="0" algn="l" rtl="0">
                        <a:spcBef>
                          <a:spcPts val="0"/>
                        </a:spcBef>
                        <a:spcAft>
                          <a:spcPts val="0"/>
                        </a:spcAft>
                        <a:buNone/>
                      </a:pPr>
                      <a:r>
                        <a:rPr lang="en" sz="1500" dirty="0"/>
                        <a:t>Pib txoj hauj lwm, tsim ua hauj lwm ntawm pab pawg</a:t>
                      </a:r>
                      <a:endParaRPr sz="1500" dirty="0"/>
                    </a:p>
                  </a:txBody>
                  <a:tcPr marL="91425" marR="91425" marT="91425" marB="91425"/>
                </a:tc>
                <a:extLst>
                  <a:ext uri="{0D108BD9-81ED-4DB2-BD59-A6C34878D82A}">
                    <a16:rowId xmlns:a16="http://schemas.microsoft.com/office/drawing/2014/main" val="10000"/>
                  </a:ext>
                </a:extLst>
              </a:tr>
              <a:tr h="731500">
                <a:tc>
                  <a:txBody>
                    <a:bodyPr/>
                    <a:lstStyle/>
                    <a:p>
                      <a:pPr marL="0" lvl="0" indent="0" algn="l" rtl="0">
                        <a:spcBef>
                          <a:spcPts val="0"/>
                        </a:spcBef>
                        <a:spcAft>
                          <a:spcPts val="0"/>
                        </a:spcAft>
                        <a:buNone/>
                      </a:pPr>
                      <a:r>
                        <a:rPr lang="en" sz="1500"/>
                        <a:t>Lub Rau Hli</a:t>
                      </a:r>
                      <a:endParaRPr sz="1500"/>
                    </a:p>
                  </a:txBody>
                  <a:tcPr marL="91425" marR="91425" marT="91425" marB="91425"/>
                </a:tc>
                <a:tc>
                  <a:txBody>
                    <a:bodyPr/>
                    <a:lstStyle/>
                    <a:p>
                      <a:pPr marL="0" lvl="0" indent="0" algn="l" rtl="0">
                        <a:spcBef>
                          <a:spcPts val="0"/>
                        </a:spcBef>
                        <a:spcAft>
                          <a:spcPts val="0"/>
                        </a:spcAft>
                        <a:buNone/>
                      </a:pPr>
                      <a:r>
                        <a:rPr lang="en" sz="1500" dirty="0"/>
                        <a:t>Xav tau kev ntsuam xyuas nrog cov neeg muaj feem xyuas</a:t>
                      </a:r>
                      <a:endParaRPr sz="1500" dirty="0"/>
                    </a:p>
                    <a:p>
                      <a:pPr marL="0" lvl="0" indent="0" algn="l" rtl="0">
                        <a:spcBef>
                          <a:spcPts val="0"/>
                        </a:spcBef>
                        <a:spcAft>
                          <a:spcPts val="0"/>
                        </a:spcAft>
                        <a:buNone/>
                      </a:pPr>
                      <a:r>
                        <a:rPr lang="en" sz="1500" dirty="0"/>
                        <a:t>Daim ntawv ntawm pab pawg pab tswv yim</a:t>
                      </a:r>
                      <a:endParaRPr sz="1500" dirty="0"/>
                    </a:p>
                  </a:txBody>
                  <a:tcPr marL="91425" marR="91425" marT="91425" marB="91425"/>
                </a:tc>
                <a:extLst>
                  <a:ext uri="{0D108BD9-81ED-4DB2-BD59-A6C34878D82A}">
                    <a16:rowId xmlns:a16="http://schemas.microsoft.com/office/drawing/2014/main" val="10001"/>
                  </a:ext>
                </a:extLst>
              </a:tr>
              <a:tr h="731500">
                <a:tc>
                  <a:txBody>
                    <a:bodyPr/>
                    <a:lstStyle/>
                    <a:p>
                      <a:pPr marL="0" lvl="0" indent="0" algn="l" rtl="0">
                        <a:spcBef>
                          <a:spcPts val="0"/>
                        </a:spcBef>
                        <a:spcAft>
                          <a:spcPts val="0"/>
                        </a:spcAft>
                        <a:buNone/>
                      </a:pPr>
                      <a:r>
                        <a:rPr lang="en" sz="1500"/>
                        <a:t>Lub Xya Hli</a:t>
                      </a:r>
                      <a:endParaRPr sz="1500"/>
                    </a:p>
                  </a:txBody>
                  <a:tcPr marL="91425" marR="91425" marT="91425" marB="91425"/>
                </a:tc>
                <a:tc>
                  <a:txBody>
                    <a:bodyPr/>
                    <a:lstStyle/>
                    <a:p>
                      <a:pPr marL="0" lvl="0" indent="0" algn="l" rtl="0">
                        <a:spcBef>
                          <a:spcPts val="0"/>
                        </a:spcBef>
                        <a:spcAft>
                          <a:spcPts val="0"/>
                        </a:spcAft>
                        <a:buNone/>
                      </a:pPr>
                      <a:r>
                        <a:rPr lang="en" sz="1500" dirty="0"/>
                        <a:t>Cov ntawv ceeb toom ua ntej, cov tswv yim</a:t>
                      </a:r>
                      <a:endParaRPr sz="1500" dirty="0"/>
                    </a:p>
                    <a:p>
                      <a:pPr marL="0" lvl="0" indent="0" algn="l" rtl="0">
                        <a:spcBef>
                          <a:spcPts val="0"/>
                        </a:spcBef>
                        <a:spcAft>
                          <a:spcPts val="0"/>
                        </a:spcAft>
                        <a:buNone/>
                      </a:pPr>
                      <a:r>
                        <a:rPr lang="en" sz="1500" dirty="0"/>
                        <a:t>Tsim cov txiaj ntsig thiab ntsuas tau</a:t>
                      </a:r>
                      <a:endParaRPr sz="1500" dirty="0"/>
                    </a:p>
                  </a:txBody>
                  <a:tcPr marL="91425" marR="91425" marT="91425" marB="91425"/>
                </a:tc>
                <a:extLst>
                  <a:ext uri="{0D108BD9-81ED-4DB2-BD59-A6C34878D82A}">
                    <a16:rowId xmlns:a16="http://schemas.microsoft.com/office/drawing/2014/main" val="10002"/>
                  </a:ext>
                </a:extLst>
              </a:tr>
              <a:tr h="731500">
                <a:tc>
                  <a:txBody>
                    <a:bodyPr/>
                    <a:lstStyle/>
                    <a:p>
                      <a:pPr marL="0" lvl="0" indent="0" algn="l" rtl="0">
                        <a:spcBef>
                          <a:spcPts val="0"/>
                        </a:spcBef>
                        <a:spcAft>
                          <a:spcPts val="0"/>
                        </a:spcAft>
                        <a:buNone/>
                      </a:pPr>
                      <a:r>
                        <a:rPr lang="en" sz="1500" dirty="0"/>
                        <a:t>Lub Yim Hli</a:t>
                      </a:r>
                      <a:endParaRPr sz="1500" dirty="0"/>
                    </a:p>
                  </a:txBody>
                  <a:tcPr marL="91425" marR="91425" marT="91425" marB="91425"/>
                </a:tc>
                <a:tc>
                  <a:txBody>
                    <a:bodyPr/>
                    <a:lstStyle/>
                    <a:p>
                      <a:pPr marL="0" lvl="0" indent="0" algn="l" rtl="0">
                        <a:spcBef>
                          <a:spcPts val="0"/>
                        </a:spcBef>
                        <a:spcAft>
                          <a:spcPts val="0"/>
                        </a:spcAft>
                        <a:buNone/>
                      </a:pPr>
                      <a:r>
                        <a:rPr lang="en" sz="1500" dirty="0"/>
                        <a:t>Daim qauv faib nyiaj thiab cov phiaj xwm peev txheej ntau xyoo Cov ntaub ntawv kev sib ntsib</a:t>
                      </a:r>
                      <a:endParaRPr sz="1500" dirty="0"/>
                    </a:p>
                  </a:txBody>
                  <a:tcPr marL="91425" marR="91425" marT="91425" marB="91425"/>
                </a:tc>
                <a:extLst>
                  <a:ext uri="{0D108BD9-81ED-4DB2-BD59-A6C34878D82A}">
                    <a16:rowId xmlns:a16="http://schemas.microsoft.com/office/drawing/2014/main" val="10003"/>
                  </a:ext>
                </a:extLst>
              </a:tr>
              <a:tr h="562000">
                <a:tc>
                  <a:txBody>
                    <a:bodyPr/>
                    <a:lstStyle/>
                    <a:p>
                      <a:pPr marL="0" lvl="0" indent="0" algn="l" rtl="0">
                        <a:spcBef>
                          <a:spcPts val="0"/>
                        </a:spcBef>
                        <a:spcAft>
                          <a:spcPts val="0"/>
                        </a:spcAft>
                        <a:buNone/>
                      </a:pPr>
                      <a:r>
                        <a:rPr lang="en" sz="1500"/>
                        <a:t>Lub Cuaj Hli</a:t>
                      </a:r>
                      <a:endParaRPr sz="1500"/>
                    </a:p>
                  </a:txBody>
                  <a:tcPr marL="91425" marR="91425" marT="91425" marB="91425"/>
                </a:tc>
                <a:tc>
                  <a:txBody>
                    <a:bodyPr/>
                    <a:lstStyle/>
                    <a:p>
                      <a:pPr marL="0" lvl="0" indent="0" algn="l" rtl="0">
                        <a:spcBef>
                          <a:spcPts val="0"/>
                        </a:spcBef>
                        <a:spcAft>
                          <a:spcPts val="0"/>
                        </a:spcAft>
                        <a:buNone/>
                      </a:pPr>
                      <a:r>
                        <a:rPr lang="en" sz="1500" dirty="0"/>
                        <a:t>Rov kho dua thiab pom zoo rau lub hom phiaj</a:t>
                      </a:r>
                      <a:endParaRPr sz="1500" dirty="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35"/>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Ua tsaug rau koj!</a:t>
            </a:r>
            <a:endParaRPr sz="3000" dirty="0"/>
          </a:p>
        </p:txBody>
      </p:sp>
      <p:sp>
        <p:nvSpPr>
          <p:cNvPr id="178" name="Google Shape;178;p35"/>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p>
            <a:pPr marL="457200" lvl="0" indent="-381000" algn="l" rtl="0">
              <a:spcBef>
                <a:spcPts val="600"/>
              </a:spcBef>
              <a:spcAft>
                <a:spcPts val="0"/>
              </a:spcAft>
              <a:buSzPts val="2400"/>
              <a:buChar char="●"/>
            </a:pPr>
            <a:r>
              <a:rPr lang="en" dirty="0"/>
              <a:t>Cov ntaub ntawv los ntawm lub sij hawm no yuav muab tso nrog cov lus pom zoo los ntawm lwm pab pawg</a:t>
            </a:r>
            <a:endParaRPr dirty="0"/>
          </a:p>
          <a:p>
            <a:pPr marL="457200" lvl="0" indent="-381000" algn="l" rtl="0">
              <a:spcBef>
                <a:spcPts val="1000"/>
              </a:spcBef>
              <a:spcAft>
                <a:spcPts val="1000"/>
              </a:spcAft>
              <a:buSzPts val="2400"/>
              <a:buChar char="●"/>
            </a:pPr>
            <a:r>
              <a:rPr lang="en" dirty="0"/>
              <a:t>Cov ntawv tshaj tawm qhia txog kev ntsuam xyuas txhua qhov uas yuav tau tshaj tawm rau SPPS tus vev xaib thaum Lub Xya Hli</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22"/>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Cov txheej txheem</a:t>
            </a:r>
            <a:endParaRPr dirty="0"/>
          </a:p>
        </p:txBody>
      </p:sp>
      <p:sp>
        <p:nvSpPr>
          <p:cNvPr id="90" name="Google Shape;90;p22"/>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p>
            <a:pPr marL="457200" lvl="0" indent="-381000" algn="l" rtl="0">
              <a:spcBef>
                <a:spcPts val="600"/>
              </a:spcBef>
              <a:spcAft>
                <a:spcPts val="0"/>
              </a:spcAft>
              <a:buSzPts val="2400"/>
              <a:buChar char="●"/>
            </a:pPr>
            <a:r>
              <a:rPr lang="en" dirty="0"/>
              <a:t>Zoo Siab Tos Txais</a:t>
            </a:r>
            <a:endParaRPr dirty="0"/>
          </a:p>
          <a:p>
            <a:pPr marL="457200" lvl="0" indent="-381000" algn="l" rtl="0">
              <a:spcBef>
                <a:spcPts val="0"/>
              </a:spcBef>
              <a:spcAft>
                <a:spcPts val="0"/>
              </a:spcAft>
              <a:buSzPts val="2400"/>
              <a:buChar char="●"/>
            </a:pPr>
            <a:r>
              <a:rPr lang="en" dirty="0"/>
              <a:t>Lus yeej yaj kiab (video message)</a:t>
            </a:r>
            <a:endParaRPr dirty="0"/>
          </a:p>
          <a:p>
            <a:pPr marL="457200" lvl="0" indent="-381000" algn="l" rtl="0">
              <a:spcBef>
                <a:spcPts val="0"/>
              </a:spcBef>
              <a:spcAft>
                <a:spcPts val="0"/>
              </a:spcAft>
              <a:buSzPts val="2400"/>
              <a:buChar char="●"/>
            </a:pPr>
            <a:r>
              <a:rPr lang="en" dirty="0"/>
              <a:t>Cov ntsiab lus ntawm tsoom fwv lub hom phiaj</a:t>
            </a:r>
            <a:endParaRPr dirty="0"/>
          </a:p>
          <a:p>
            <a:pPr marL="457200" lvl="0" indent="-381000" algn="l" rtl="0">
              <a:spcBef>
                <a:spcPts val="0"/>
              </a:spcBef>
              <a:spcAft>
                <a:spcPts val="0"/>
              </a:spcAft>
              <a:buSzPts val="2400"/>
              <a:buChar char="●"/>
            </a:pPr>
            <a:r>
              <a:rPr lang="en" dirty="0"/>
              <a:t>Mloog</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23"/>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Lus qhia los ntawm Dr. Gothard</a:t>
            </a:r>
            <a:endParaRPr dirty="0"/>
          </a:p>
        </p:txBody>
      </p:sp>
      <p:sp>
        <p:nvSpPr>
          <p:cNvPr id="96" name="Google Shape;96;p23"/>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t>Yeeb yaj kiab ntawm no (video here)</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4"/>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t>Miskas Txoj Cai Kev Npaj Kev Cawm Seej yog dab tsi?</a:t>
            </a:r>
            <a:endParaRPr sz="2800" dirty="0"/>
          </a:p>
        </p:txBody>
      </p:sp>
      <p:sp>
        <p:nvSpPr>
          <p:cNvPr id="102" name="Google Shape;102;p24"/>
          <p:cNvSpPr txBox="1">
            <a:spLocks noGrp="1"/>
          </p:cNvSpPr>
          <p:nvPr>
            <p:ph type="body" idx="1"/>
          </p:nvPr>
        </p:nvSpPr>
        <p:spPr>
          <a:xfrm>
            <a:off x="457200" y="1166724"/>
            <a:ext cx="8229600" cy="3417467"/>
          </a:xfrm>
          <a:prstGeom prst="rect">
            <a:avLst/>
          </a:prstGeom>
        </p:spPr>
        <p:txBody>
          <a:bodyPr spcFirstLastPara="1" wrap="square" lIns="91425" tIns="91425" rIns="91425" bIns="91425" anchor="t" anchorCtr="0">
            <a:noAutofit/>
          </a:bodyPr>
          <a:lstStyle/>
          <a:p>
            <a:pPr marL="457200" marR="40911" lvl="0" indent="-342900" algn="l" rtl="0">
              <a:lnSpc>
                <a:spcPct val="115000"/>
              </a:lnSpc>
              <a:spcBef>
                <a:spcPts val="0"/>
              </a:spcBef>
              <a:spcAft>
                <a:spcPts val="0"/>
              </a:spcAft>
              <a:buClr>
                <a:schemeClr val="dk1"/>
              </a:buClr>
              <a:buSzPts val="1800"/>
              <a:buChar char="●"/>
            </a:pPr>
            <a:r>
              <a:rPr lang="en" sz="1800" dirty="0">
                <a:solidFill>
                  <a:schemeClr val="dk1"/>
                </a:solidFill>
              </a:rPr>
              <a:t>Tsoom fwv txoj cai lij choj hauv hnub tim 11 lub Peb Hlis, 2021</a:t>
            </a:r>
            <a:endParaRPr sz="1800" dirty="0">
              <a:solidFill>
                <a:schemeClr val="dk1"/>
              </a:solidFill>
            </a:endParaRPr>
          </a:p>
          <a:p>
            <a:pPr marL="914400" marR="40911" lvl="1" indent="-342900" algn="l" rtl="0">
              <a:lnSpc>
                <a:spcPct val="115000"/>
              </a:lnSpc>
              <a:spcBef>
                <a:spcPts val="0"/>
              </a:spcBef>
              <a:spcAft>
                <a:spcPts val="0"/>
              </a:spcAft>
              <a:buClr>
                <a:schemeClr val="dk1"/>
              </a:buClr>
              <a:buSzPts val="1800"/>
              <a:buChar char="○"/>
            </a:pPr>
            <a:r>
              <a:rPr lang="en" dirty="0">
                <a:solidFill>
                  <a:schemeClr val="dk1"/>
                </a:solidFill>
              </a:rPr>
              <a:t>Miskas Kev Npaj Kev Cawm Seej Qib Pib thiab Lub Tsev Kawm Qib Ob Ntawv Cov Nyiaj Pab Thaum Muaj Xwm Ceev - “ARP ESSER”</a:t>
            </a:r>
            <a:endParaRPr dirty="0">
              <a:solidFill>
                <a:schemeClr val="dk1"/>
              </a:solidFill>
            </a:endParaRPr>
          </a:p>
          <a:p>
            <a:pPr marL="457200" marR="40911" lvl="0" indent="-342900" algn="l" rtl="0">
              <a:lnSpc>
                <a:spcPct val="115000"/>
              </a:lnSpc>
              <a:spcBef>
                <a:spcPts val="1000"/>
              </a:spcBef>
              <a:spcAft>
                <a:spcPts val="0"/>
              </a:spcAft>
              <a:buClr>
                <a:schemeClr val="dk1"/>
              </a:buClr>
              <a:buSzPts val="1800"/>
              <a:buChar char="●"/>
            </a:pPr>
            <a:r>
              <a:rPr lang="en" sz="1800" dirty="0">
                <a:solidFill>
                  <a:schemeClr val="dk1"/>
                </a:solidFill>
              </a:rPr>
              <a:t>Ib qho ntawm peb qho kev muab nyiaj pab rau cov xwm txheej ceev tau muab rau cov xeev </a:t>
            </a:r>
            <a:endParaRPr sz="1800" dirty="0">
              <a:solidFill>
                <a:schemeClr val="dk1"/>
              </a:solidFill>
            </a:endParaRPr>
          </a:p>
          <a:p>
            <a:pPr marL="457200" marR="40911" lvl="0" indent="-342900" algn="l" rtl="0">
              <a:lnSpc>
                <a:spcPct val="115000"/>
              </a:lnSpc>
              <a:spcBef>
                <a:spcPts val="1000"/>
              </a:spcBef>
              <a:spcAft>
                <a:spcPts val="0"/>
              </a:spcAft>
              <a:buClr>
                <a:schemeClr val="dk1"/>
              </a:buClr>
              <a:buSzPts val="1800"/>
              <a:buChar char="●"/>
            </a:pPr>
            <a:r>
              <a:rPr lang="en" sz="1800" dirty="0">
                <a:solidFill>
                  <a:schemeClr val="dk1"/>
                </a:solidFill>
              </a:rPr>
              <a:t>Lub hom phiaj</a:t>
            </a:r>
            <a:endParaRPr sz="1800"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 dirty="0">
                <a:solidFill>
                  <a:schemeClr val="dk1"/>
                </a:solidFill>
              </a:rPr>
              <a:t>Kev nyab xeeb rov qhib PK-12 cov tsev kawm</a:t>
            </a:r>
            <a:endParaRPr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 dirty="0">
                <a:solidFill>
                  <a:schemeClr val="dk1"/>
                </a:solidFill>
              </a:rPr>
              <a:t>Txhawb kev ua hauj lwm zoo ntawm cov tsev kawm</a:t>
            </a:r>
            <a:endParaRPr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 dirty="0">
                <a:solidFill>
                  <a:schemeClr val="dk1"/>
                </a:solidFill>
              </a:rPr>
              <a:t>Hais txog qhov cuam tshuam ntawm tus kab mob sib kis rau cov me nyuam kawm ntawv</a:t>
            </a:r>
            <a:endParaRPr dirty="0">
              <a:solidFill>
                <a:schemeClr val="dk1"/>
              </a:solidFill>
            </a:endParaRPr>
          </a:p>
          <a:p>
            <a:pPr marL="0" marR="40911" lvl="0" indent="0" algn="l" rtl="0">
              <a:lnSpc>
                <a:spcPct val="115000"/>
              </a:lnSpc>
              <a:spcBef>
                <a:spcPts val="1200"/>
              </a:spcBef>
              <a:spcAft>
                <a:spcPts val="0"/>
              </a:spcAft>
              <a:buNone/>
            </a:pPr>
            <a:endParaRPr sz="2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5"/>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ESSER I hauv SPPS</a:t>
            </a:r>
            <a:endParaRPr sz="3000" dirty="0"/>
          </a:p>
          <a:p>
            <a:pPr marL="0" lvl="0" indent="0" algn="l" rtl="0">
              <a:spcBef>
                <a:spcPts val="0"/>
              </a:spcBef>
              <a:spcAft>
                <a:spcPts val="0"/>
              </a:spcAft>
              <a:buClr>
                <a:schemeClr val="dk1"/>
              </a:buClr>
              <a:buSzPts val="1100"/>
              <a:buFont typeface="Arial"/>
              <a:buNone/>
            </a:pPr>
            <a:r>
              <a:rPr lang="en" sz="1800" b="0" dirty="0">
                <a:solidFill>
                  <a:srgbClr val="74CBC8"/>
                </a:solidFill>
              </a:rPr>
              <a:t>Kev tiv thaiv, npaj rau, thiab tej kev tiv thaiv COVID-19</a:t>
            </a:r>
            <a:endParaRPr dirty="0">
              <a:solidFill>
                <a:srgbClr val="74CBC8"/>
              </a:solidFill>
            </a:endParaRPr>
          </a:p>
        </p:txBody>
      </p:sp>
      <p:sp>
        <p:nvSpPr>
          <p:cNvPr id="108" name="Google Shape;108;p25"/>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solidFill>
                  <a:schemeClr val="dk1"/>
                </a:solidFill>
              </a:rPr>
              <a:t>Tau txais $ 19.9 lab</a:t>
            </a:r>
            <a:endParaRPr dirty="0">
              <a:solidFill>
                <a:schemeClr val="dk1"/>
              </a:solidFill>
            </a:endParaRPr>
          </a:p>
          <a:p>
            <a:pPr marL="0" lvl="0" indent="0" algn="l" rtl="0">
              <a:spcBef>
                <a:spcPts val="600"/>
              </a:spcBef>
              <a:spcAft>
                <a:spcPts val="0"/>
              </a:spcAft>
              <a:buNone/>
            </a:pPr>
            <a:r>
              <a:rPr lang="en" dirty="0">
                <a:solidFill>
                  <a:schemeClr val="dk1"/>
                </a:solidFill>
              </a:rPr>
              <a:t>Kev nqis peev hauv SPPS:</a:t>
            </a:r>
            <a:endParaRPr dirty="0">
              <a:solidFill>
                <a:schemeClr val="dk1"/>
              </a:solidFill>
            </a:endParaRPr>
          </a:p>
          <a:p>
            <a:pPr marL="914400" lvl="1" indent="-342900" algn="l" rtl="0">
              <a:spcBef>
                <a:spcPts val="480"/>
              </a:spcBef>
              <a:spcAft>
                <a:spcPts val="0"/>
              </a:spcAft>
              <a:buClr>
                <a:schemeClr val="dk1"/>
              </a:buClr>
              <a:buSzPts val="1800"/>
              <a:buChar char="○"/>
            </a:pPr>
            <a:r>
              <a:rPr lang="en" dirty="0">
                <a:solidFill>
                  <a:schemeClr val="dk1"/>
                </a:solidFill>
              </a:rPr>
              <a:t>Thev naus laus zis txhawb kev kawm rau cov tub ntxhais kawm</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Cov khoom siv rau cov tub ntxhais kawm tau siv nyob hauv tsev</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PPE</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Tseem Ceeb Rau Cov Me nyuam Yaus</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Muaj cov neeg ua hauj lwm saib xyuas ntxiv</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Kev pab txhais lus</a:t>
            </a:r>
            <a:endParaRPr dirty="0">
              <a:solidFill>
                <a:schemeClr val="dk1"/>
              </a:solidFill>
            </a:endParaRPr>
          </a:p>
        </p:txBody>
      </p:sp>
      <p:pic>
        <p:nvPicPr>
          <p:cNvPr id="109" name="Google Shape;109;p25"/>
          <p:cNvPicPr preferRelativeResize="0"/>
          <p:nvPr/>
        </p:nvPicPr>
        <p:blipFill>
          <a:blip r:embed="rId3">
            <a:alphaModFix/>
          </a:blip>
          <a:stretch>
            <a:fillRect/>
          </a:stretch>
        </p:blipFill>
        <p:spPr>
          <a:xfrm>
            <a:off x="7239000" y="0"/>
            <a:ext cx="1905000" cy="1905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6"/>
          <p:cNvSpPr txBox="1">
            <a:spLocks noGrp="1"/>
          </p:cNvSpPr>
          <p:nvPr>
            <p:ph type="title"/>
          </p:nvPr>
        </p:nvSpPr>
        <p:spPr>
          <a:xfrm>
            <a:off x="457200" y="205978"/>
            <a:ext cx="82296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ESSER II hauv SPPS</a:t>
            </a:r>
            <a:endParaRPr sz="3000" dirty="0"/>
          </a:p>
          <a:p>
            <a:pPr marL="0" lvl="0" indent="0" algn="l" rtl="0">
              <a:spcBef>
                <a:spcPts val="0"/>
              </a:spcBef>
              <a:spcAft>
                <a:spcPts val="0"/>
              </a:spcAft>
              <a:buClr>
                <a:schemeClr val="dk1"/>
              </a:buClr>
              <a:buSzPts val="1100"/>
              <a:buFont typeface="Arial"/>
              <a:buNone/>
            </a:pPr>
            <a:r>
              <a:rPr lang="en" sz="1800" b="0" dirty="0">
                <a:solidFill>
                  <a:srgbClr val="74CBC8"/>
                </a:solidFill>
              </a:rPr>
              <a:t>Rov qhib thiab ua hauj lwm nyab xeeb</a:t>
            </a:r>
            <a:endParaRPr sz="4000" dirty="0">
              <a:solidFill>
                <a:srgbClr val="74CBC8"/>
              </a:solidFill>
            </a:endParaRPr>
          </a:p>
        </p:txBody>
      </p:sp>
      <p:sp>
        <p:nvSpPr>
          <p:cNvPr id="115" name="Google Shape;115;p26"/>
          <p:cNvSpPr txBox="1">
            <a:spLocks noGrp="1"/>
          </p:cNvSpPr>
          <p:nvPr>
            <p:ph type="body" idx="1"/>
          </p:nvPr>
        </p:nvSpPr>
        <p:spPr>
          <a:xfrm>
            <a:off x="457200" y="1200150"/>
            <a:ext cx="8229600" cy="3215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solidFill>
                  <a:schemeClr val="dk1"/>
                </a:solidFill>
              </a:rPr>
              <a:t>Tau txais $ 92.1 lab</a:t>
            </a:r>
            <a:endParaRPr dirty="0">
              <a:solidFill>
                <a:schemeClr val="dk2"/>
              </a:solidFill>
            </a:endParaRPr>
          </a:p>
          <a:p>
            <a:pPr marL="0" lvl="0" indent="0" algn="l" rtl="0">
              <a:spcBef>
                <a:spcPts val="600"/>
              </a:spcBef>
              <a:spcAft>
                <a:spcPts val="0"/>
              </a:spcAft>
              <a:buNone/>
            </a:pPr>
            <a:r>
              <a:rPr lang="en" dirty="0">
                <a:solidFill>
                  <a:schemeClr val="dk1"/>
                </a:solidFill>
              </a:rPr>
              <a:t>Kev nqis peev hauv SPPS:</a:t>
            </a:r>
            <a:endParaRPr dirty="0">
              <a:solidFill>
                <a:schemeClr val="dk2"/>
              </a:solidFill>
            </a:endParaRPr>
          </a:p>
          <a:p>
            <a:pPr marL="914400" lvl="1" indent="-342900" algn="l" rtl="0">
              <a:spcBef>
                <a:spcPts val="480"/>
              </a:spcBef>
              <a:spcAft>
                <a:spcPts val="0"/>
              </a:spcAft>
              <a:buClr>
                <a:schemeClr val="dk1"/>
              </a:buClr>
              <a:buSzPts val="1800"/>
              <a:buChar char="○"/>
            </a:pPr>
            <a:r>
              <a:rPr lang="en" dirty="0">
                <a:solidFill>
                  <a:schemeClr val="dk1"/>
                </a:solidFill>
              </a:rPr>
              <a:t>Cov xib fwb nyeem ntawv thiab laij lej, kws pab tswv yim, cov pab cuam hauv zej tsoom, cov kws tshaj lij</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Kev ua hauj lwm ruaj khov txhawm rau txhua tus</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Txhim kho tus kws qhia ntawv</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Cov khoom siv rau kev kos duab, kev tshawb fawb</a:t>
            </a:r>
            <a:endParaRPr dirty="0">
              <a:solidFill>
                <a:schemeClr val="dk1"/>
              </a:solidFill>
            </a:endParaRPr>
          </a:p>
          <a:p>
            <a:pPr marL="914400" lvl="1" indent="-342900" algn="l" rtl="0">
              <a:spcBef>
                <a:spcPts val="0"/>
              </a:spcBef>
              <a:spcAft>
                <a:spcPts val="0"/>
              </a:spcAft>
              <a:buClr>
                <a:schemeClr val="dk1"/>
              </a:buClr>
              <a:buSzPts val="1800"/>
              <a:buChar char="○"/>
            </a:pPr>
            <a:r>
              <a:rPr lang="en" dirty="0">
                <a:solidFill>
                  <a:schemeClr val="dk1"/>
                </a:solidFill>
              </a:rPr>
              <a:t>Cov khoos kas cov nyiaj txiag rov qab ntawm tsev kawm ntawv qib siab (</a:t>
            </a:r>
            <a:r>
              <a:rPr lang="en-US" dirty="0">
                <a:solidFill>
                  <a:schemeClr val="dk1"/>
                </a:solidFill>
              </a:rPr>
              <a:t>High school credit recovery programming)</a:t>
            </a:r>
            <a:endParaRPr dirty="0">
              <a:solidFill>
                <a:schemeClr val="dk1"/>
              </a:solidFill>
            </a:endParaRPr>
          </a:p>
          <a:p>
            <a:pPr marL="914400" lvl="0" indent="0" algn="l" rtl="0">
              <a:spcBef>
                <a:spcPts val="600"/>
              </a:spcBef>
              <a:spcAft>
                <a:spcPts val="0"/>
              </a:spcAft>
              <a:buNone/>
            </a:pPr>
            <a:endParaRPr dirty="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7"/>
          <p:cNvSpPr txBox="1">
            <a:spLocks noGrp="1"/>
          </p:cNvSpPr>
          <p:nvPr>
            <p:ph type="title"/>
          </p:nvPr>
        </p:nvSpPr>
        <p:spPr>
          <a:xfrm>
            <a:off x="457200" y="205973"/>
            <a:ext cx="8229600" cy="1338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ARP ESSER hauv SPPS</a:t>
            </a:r>
            <a:endParaRPr sz="3000" dirty="0"/>
          </a:p>
          <a:p>
            <a:pPr marL="0" lvl="0" indent="0" algn="l" rtl="0">
              <a:spcBef>
                <a:spcPts val="0"/>
              </a:spcBef>
              <a:spcAft>
                <a:spcPts val="0"/>
              </a:spcAft>
              <a:buClr>
                <a:schemeClr val="dk1"/>
              </a:buClr>
              <a:buSzPts val="1100"/>
              <a:buFont typeface="Arial"/>
              <a:buNone/>
            </a:pPr>
            <a:r>
              <a:rPr lang="en" sz="1800" b="0" dirty="0">
                <a:solidFill>
                  <a:srgbClr val="74CBC8"/>
                </a:solidFill>
              </a:rPr>
              <a:t>Cov kev txhim kho kom ruaj khov &amp; hais txog kev cuam tshuam ntawm tus kab mob sib kis rau cov me nyuam kawm ntawv</a:t>
            </a:r>
            <a:endParaRPr sz="3400" dirty="0">
              <a:solidFill>
                <a:srgbClr val="74CBC8"/>
              </a:solidFill>
            </a:endParaRPr>
          </a:p>
        </p:txBody>
      </p:sp>
      <p:sp>
        <p:nvSpPr>
          <p:cNvPr id="121" name="Google Shape;121;p27"/>
          <p:cNvSpPr txBox="1">
            <a:spLocks noGrp="1"/>
          </p:cNvSpPr>
          <p:nvPr>
            <p:ph type="body" idx="1"/>
          </p:nvPr>
        </p:nvSpPr>
        <p:spPr>
          <a:xfrm>
            <a:off x="457200" y="1462525"/>
            <a:ext cx="8229600" cy="2635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solidFill>
                  <a:schemeClr val="dk1"/>
                </a:solidFill>
              </a:rPr>
              <a:t>Tau txais $ 206.9 lab</a:t>
            </a:r>
            <a:endParaRPr dirty="0">
              <a:solidFill>
                <a:schemeClr val="dk1"/>
              </a:solidFill>
            </a:endParaRPr>
          </a:p>
          <a:p>
            <a:pPr marL="0" lvl="0" indent="0" algn="l" rtl="0">
              <a:spcBef>
                <a:spcPts val="600"/>
              </a:spcBef>
              <a:spcAft>
                <a:spcPts val="0"/>
              </a:spcAft>
              <a:buNone/>
            </a:pPr>
            <a:r>
              <a:rPr lang="en" dirty="0">
                <a:solidFill>
                  <a:schemeClr val="dk1"/>
                </a:solidFill>
              </a:rPr>
              <a:t>Kev Npaj:</a:t>
            </a:r>
            <a:endParaRPr dirty="0">
              <a:solidFill>
                <a:schemeClr val="dk1"/>
              </a:solidFill>
            </a:endParaRPr>
          </a:p>
          <a:p>
            <a:pPr marL="457200" marR="0" lvl="0" indent="-342900" algn="l" rtl="0">
              <a:lnSpc>
                <a:spcPct val="115000"/>
              </a:lnSpc>
              <a:spcBef>
                <a:spcPts val="1200"/>
              </a:spcBef>
              <a:spcAft>
                <a:spcPts val="0"/>
              </a:spcAft>
              <a:buClr>
                <a:schemeClr val="dk1"/>
              </a:buClr>
              <a:buSzPts val="1800"/>
              <a:buChar char="●"/>
            </a:pPr>
            <a:r>
              <a:rPr lang="en" sz="1800" dirty="0">
                <a:solidFill>
                  <a:schemeClr val="dk1"/>
                </a:solidFill>
              </a:rPr>
              <a:t>20 feem puas yuav tsum siv los daws qhov kev kawm uas poob qab los ntawm cov kev cuam tshuam raws li cov pov thawj</a:t>
            </a:r>
            <a:endParaRPr sz="1400" dirty="0">
              <a:solidFill>
                <a:schemeClr val="dk1"/>
              </a:solidFill>
            </a:endParaRPr>
          </a:p>
          <a:p>
            <a:pPr marL="457200" lvl="0" indent="-342900" algn="l" rtl="0">
              <a:lnSpc>
                <a:spcPct val="115000"/>
              </a:lnSpc>
              <a:spcBef>
                <a:spcPts val="0"/>
              </a:spcBef>
              <a:spcAft>
                <a:spcPts val="0"/>
              </a:spcAft>
              <a:buClr>
                <a:schemeClr val="dk1"/>
              </a:buClr>
              <a:buSzPts val="1800"/>
              <a:buChar char="●"/>
            </a:pPr>
            <a:r>
              <a:rPr lang="en" sz="1800" dirty="0">
                <a:solidFill>
                  <a:schemeClr val="dk1"/>
                </a:solidFill>
              </a:rPr>
              <a:t>Sab laj nrog cov neeg muaj feem thiab muab txoj hauv kev rau pej xeem los tawm tswv yim hauv kev txhim kho nws txoj phiaj xwm</a:t>
            </a:r>
            <a:endParaRPr sz="1200" dirty="0">
              <a:solidFill>
                <a:schemeClr val="dk1"/>
              </a:solidFill>
            </a:endParaRPr>
          </a:p>
          <a:p>
            <a:pPr marL="457200" lvl="0" indent="-342900" algn="l" rtl="0">
              <a:spcBef>
                <a:spcPts val="0"/>
              </a:spcBef>
              <a:spcAft>
                <a:spcPts val="0"/>
              </a:spcAft>
              <a:buClr>
                <a:schemeClr val="dk1"/>
              </a:buClr>
              <a:buSzPts val="1800"/>
              <a:buChar char="●"/>
            </a:pPr>
            <a:r>
              <a:rPr lang="en" sz="1800" dirty="0">
                <a:solidFill>
                  <a:schemeClr val="dk1"/>
                </a:solidFill>
              </a:rPr>
              <a:t>Npaj xa mus rau hauv xeev thaum 10/1/2021</a:t>
            </a:r>
            <a:endParaRPr sz="1700" dirty="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8"/>
          <p:cNvSpPr txBox="1">
            <a:spLocks noGrp="1"/>
          </p:cNvSpPr>
          <p:nvPr>
            <p:ph type="title"/>
          </p:nvPr>
        </p:nvSpPr>
        <p:spPr>
          <a:xfrm>
            <a:off x="457200" y="205976"/>
            <a:ext cx="8229600" cy="61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SPPS ARP ESSER Cov Hom Phiaj</a:t>
            </a:r>
            <a:endParaRPr sz="3000" dirty="0"/>
          </a:p>
        </p:txBody>
      </p:sp>
      <p:graphicFrame>
        <p:nvGraphicFramePr>
          <p:cNvPr id="127" name="Google Shape;127;p28"/>
          <p:cNvGraphicFramePr/>
          <p:nvPr>
            <p:extLst>
              <p:ext uri="{D42A27DB-BD31-4B8C-83A1-F6EECF244321}">
                <p14:modId xmlns:p14="http://schemas.microsoft.com/office/powerpoint/2010/main" val="3342956807"/>
              </p:ext>
            </p:extLst>
          </p:nvPr>
        </p:nvGraphicFramePr>
        <p:xfrm>
          <a:off x="457200" y="947098"/>
          <a:ext cx="7908125" cy="3561682"/>
        </p:xfrm>
        <a:graphic>
          <a:graphicData uri="http://schemas.openxmlformats.org/drawingml/2006/table">
            <a:tbl>
              <a:tblPr>
                <a:noFill/>
                <a:tableStyleId>{2DB728A5-D78C-4166-9B4F-314C83684DB5}</a:tableStyleId>
              </a:tblPr>
              <a:tblGrid>
                <a:gridCol w="783500">
                  <a:extLst>
                    <a:ext uri="{9D8B030D-6E8A-4147-A177-3AD203B41FA5}">
                      <a16:colId xmlns:a16="http://schemas.microsoft.com/office/drawing/2014/main" val="20000"/>
                    </a:ext>
                  </a:extLst>
                </a:gridCol>
                <a:gridCol w="7124625">
                  <a:extLst>
                    <a:ext uri="{9D8B030D-6E8A-4147-A177-3AD203B41FA5}">
                      <a16:colId xmlns:a16="http://schemas.microsoft.com/office/drawing/2014/main" val="20001"/>
                    </a:ext>
                  </a:extLst>
                </a:gridCol>
              </a:tblGrid>
              <a:tr h="575775">
                <a:tc>
                  <a:txBody>
                    <a:bodyPr/>
                    <a:lstStyle/>
                    <a:p>
                      <a:pPr marL="0" lvl="0" indent="0" algn="l" rtl="0">
                        <a:spcBef>
                          <a:spcPts val="0"/>
                        </a:spcBef>
                        <a:spcAft>
                          <a:spcPts val="0"/>
                        </a:spcAft>
                        <a:buNone/>
                      </a:pPr>
                      <a:r>
                        <a:rPr lang="en" sz="2400">
                          <a:solidFill>
                            <a:schemeClr val="lt1"/>
                          </a:solidFill>
                        </a:rPr>
                        <a:t>1</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tc>
                  <a:txBody>
                    <a:bodyPr/>
                    <a:lstStyle/>
                    <a:p>
                      <a:pPr marL="0" lvl="0" indent="0" algn="just" rtl="0">
                        <a:lnSpc>
                          <a:spcPct val="115000"/>
                        </a:lnSpc>
                        <a:spcBef>
                          <a:spcPts val="0"/>
                        </a:spcBef>
                        <a:spcAft>
                          <a:spcPts val="0"/>
                        </a:spcAft>
                        <a:buNone/>
                      </a:pPr>
                      <a:r>
                        <a:rPr lang="en" sz="1600" dirty="0">
                          <a:solidFill>
                            <a:schemeClr val="lt1"/>
                          </a:solidFill>
                        </a:rPr>
                        <a:t>Rov qhib qhov chaw muaj kev nyab xeeb rau txhua tus tub ntxhais kawm</a:t>
                      </a:r>
                      <a:endParaRPr sz="1600"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extLst>
                  <a:ext uri="{0D108BD9-81ED-4DB2-BD59-A6C34878D82A}">
                    <a16:rowId xmlns:a16="http://schemas.microsoft.com/office/drawing/2014/main" val="10000"/>
                  </a:ext>
                </a:extLst>
              </a:tr>
              <a:tr h="969225">
                <a:tc>
                  <a:txBody>
                    <a:bodyPr/>
                    <a:lstStyle/>
                    <a:p>
                      <a:pPr marL="0" lvl="0" indent="0" algn="l" rtl="0">
                        <a:spcBef>
                          <a:spcPts val="0"/>
                        </a:spcBef>
                        <a:spcAft>
                          <a:spcPts val="0"/>
                        </a:spcAft>
                        <a:buNone/>
                      </a:pPr>
                      <a:r>
                        <a:rPr lang="en" sz="2400">
                          <a:solidFill>
                            <a:schemeClr val="lt1"/>
                          </a:solidFill>
                        </a:rPr>
                        <a:t>2</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tc>
                  <a:txBody>
                    <a:bodyPr/>
                    <a:lstStyle/>
                    <a:p>
                      <a:pPr marL="0" lvl="0" indent="0" algn="l" rtl="0">
                        <a:lnSpc>
                          <a:spcPct val="115000"/>
                        </a:lnSpc>
                        <a:spcBef>
                          <a:spcPts val="0"/>
                        </a:spcBef>
                        <a:spcAft>
                          <a:spcPts val="0"/>
                        </a:spcAft>
                        <a:buNone/>
                      </a:pPr>
                      <a:r>
                        <a:rPr lang="en" sz="1600" dirty="0">
                          <a:solidFill>
                            <a:schemeClr val="lt1"/>
                          </a:solidFill>
                        </a:rPr>
                        <a:t>Cov chaw nyob ua ntej thiab tom qab sib kis tas uas tsis muaj kev kawm paub txog</a:t>
                      </a:r>
                      <a:endParaRPr sz="1600"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extLst>
                  <a:ext uri="{0D108BD9-81ED-4DB2-BD59-A6C34878D82A}">
                    <a16:rowId xmlns:a16="http://schemas.microsoft.com/office/drawing/2014/main" val="10001"/>
                  </a:ext>
                </a:extLst>
              </a:tr>
              <a:tr h="1043582">
                <a:tc>
                  <a:txBody>
                    <a:bodyPr/>
                    <a:lstStyle/>
                    <a:p>
                      <a:pPr marL="0" lvl="0" indent="0" algn="l" rtl="0">
                        <a:spcBef>
                          <a:spcPts val="0"/>
                        </a:spcBef>
                        <a:spcAft>
                          <a:spcPts val="0"/>
                        </a:spcAft>
                        <a:buNone/>
                      </a:pPr>
                      <a:r>
                        <a:rPr lang="en" sz="2400">
                          <a:solidFill>
                            <a:schemeClr val="lt1"/>
                          </a:solidFill>
                        </a:rPr>
                        <a:t>3</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tc>
                  <a:txBody>
                    <a:bodyPr/>
                    <a:lstStyle/>
                    <a:p>
                      <a:pPr marL="0" lvl="0" indent="0" algn="l" rtl="0">
                        <a:lnSpc>
                          <a:spcPct val="115000"/>
                        </a:lnSpc>
                        <a:spcBef>
                          <a:spcPts val="0"/>
                        </a:spcBef>
                        <a:spcAft>
                          <a:spcPts val="0"/>
                        </a:spcAft>
                        <a:buNone/>
                      </a:pPr>
                      <a:r>
                        <a:rPr lang="en" sz="1800" dirty="0">
                          <a:solidFill>
                            <a:schemeClr val="lt1"/>
                          </a:solidFill>
                        </a:rPr>
                        <a:t>Tsim kev kav ntev, kev ncaj ncees ntawm kev qhia thiab kev kawm</a:t>
                      </a:r>
                      <a:endParaRPr sz="1800"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extLst>
                  <a:ext uri="{0D108BD9-81ED-4DB2-BD59-A6C34878D82A}">
                    <a16:rowId xmlns:a16="http://schemas.microsoft.com/office/drawing/2014/main" val="10002"/>
                  </a:ext>
                </a:extLst>
              </a:tr>
              <a:tr h="973100">
                <a:tc>
                  <a:txBody>
                    <a:bodyPr/>
                    <a:lstStyle/>
                    <a:p>
                      <a:pPr marL="0" lvl="0" indent="0" algn="l" rtl="0">
                        <a:spcBef>
                          <a:spcPts val="0"/>
                        </a:spcBef>
                        <a:spcAft>
                          <a:spcPts val="0"/>
                        </a:spcAft>
                        <a:buNone/>
                      </a:pPr>
                      <a:r>
                        <a:rPr lang="en" sz="2400">
                          <a:solidFill>
                            <a:schemeClr val="lt1"/>
                          </a:solidFill>
                        </a:rPr>
                        <a:t>4</a:t>
                      </a:r>
                      <a:endParaRPr sz="240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tc>
                  <a:txBody>
                    <a:bodyPr/>
                    <a:lstStyle/>
                    <a:p>
                      <a:pPr marL="0" lvl="0" indent="0" algn="l" rtl="0">
                        <a:lnSpc>
                          <a:spcPct val="115000"/>
                        </a:lnSpc>
                        <a:spcBef>
                          <a:spcPts val="0"/>
                        </a:spcBef>
                        <a:spcAft>
                          <a:spcPts val="0"/>
                        </a:spcAft>
                        <a:buNone/>
                      </a:pPr>
                      <a:r>
                        <a:rPr lang="en" sz="1600" dirty="0">
                          <a:solidFill>
                            <a:schemeClr val="lt1"/>
                          </a:solidFill>
                        </a:rPr>
                        <a:t>Txhawb nqa cov tub ntxhais kawm thiab cov neeg ua hauj lwm kom sib raug zoo ntawm kev xav txog rov qab mus rau qhov kev kawm tiag</a:t>
                      </a:r>
                      <a:endParaRPr sz="1600"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9"/>
          <p:cNvSpPr txBox="1">
            <a:spLocks noGrp="1"/>
          </p:cNvSpPr>
          <p:nvPr>
            <p:ph type="title"/>
          </p:nvPr>
        </p:nvSpPr>
        <p:spPr>
          <a:xfrm>
            <a:off x="586350" y="1734895"/>
            <a:ext cx="7971300" cy="2926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b="0" dirty="0">
                <a:solidFill>
                  <a:srgbClr val="32363A"/>
                </a:solidFill>
                <a:highlight>
                  <a:srgbClr val="FFFFFF"/>
                </a:highlight>
              </a:rPr>
              <a:t>Tawm lus pom zoo rau kev txhim kho</a:t>
            </a:r>
            <a:endParaRPr sz="1800" b="0" dirty="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highlight>
                  <a:srgbClr val="FFFFFF"/>
                </a:highlight>
              </a:rPr>
              <a:t>Peb cov no mloog</a:t>
            </a:r>
            <a:endParaRPr sz="1800" b="0" dirty="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highlight>
                  <a:srgbClr val="FFFFFF"/>
                </a:highlight>
              </a:rPr>
              <a:t>Peb yuav tsis teb rau cov lus nug</a:t>
            </a:r>
            <a:endParaRPr sz="1800" b="0" dirty="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highlight>
                  <a:srgbClr val="FFFFFF"/>
                </a:highlight>
              </a:rPr>
              <a:t>Tsis txhob txheeb xyuas tus tib neeg</a:t>
            </a:r>
            <a:endParaRPr sz="1800" b="0" dirty="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highlight>
                  <a:srgbClr val="FFFFFF"/>
                </a:highlight>
              </a:rPr>
              <a:t>Peb tab tom yuav sau cov lus tawm tswv yim thiab sau cia</a:t>
            </a:r>
            <a:endParaRPr sz="1800" b="0" dirty="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highlight>
                  <a:srgbClr val="FFFFFF"/>
                </a:highlight>
              </a:rPr>
              <a:t>Cov lus hais hauv no yuav raug coj mus txiav txim nrog rau lwm qhov chaw ntawm cov ntaub ntawv</a:t>
            </a:r>
            <a:endParaRPr sz="1800" b="0" dirty="0">
              <a:solidFill>
                <a:srgbClr val="32363A"/>
              </a:solidFill>
              <a:highlight>
                <a:srgbClr val="FFFFFF"/>
              </a:highlight>
            </a:endParaRPr>
          </a:p>
        </p:txBody>
      </p:sp>
      <p:sp>
        <p:nvSpPr>
          <p:cNvPr id="133" name="Google Shape;133;p29"/>
          <p:cNvSpPr txBox="1">
            <a:spLocks noGrp="1"/>
          </p:cNvSpPr>
          <p:nvPr>
            <p:ph type="title"/>
          </p:nvPr>
        </p:nvSpPr>
        <p:spPr>
          <a:xfrm>
            <a:off x="759525" y="1118225"/>
            <a:ext cx="7046100" cy="4833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400" b="0" dirty="0">
                <a:solidFill>
                  <a:srgbClr val="74CBC8"/>
                </a:solidFill>
                <a:highlight>
                  <a:srgbClr val="FFFFFF"/>
                </a:highlight>
              </a:rPr>
              <a:t>Koj cov lus qhia tseem yog qhov ceeb heev</a:t>
            </a:r>
            <a:endParaRPr sz="1200" b="0" i="1" dirty="0">
              <a:solidFill>
                <a:srgbClr val="74CBC8"/>
              </a:solidFill>
              <a:highlight>
                <a:srgbClr val="FFFFFF"/>
              </a:highlight>
            </a:endParaRPr>
          </a:p>
        </p:txBody>
      </p:sp>
      <p:sp>
        <p:nvSpPr>
          <p:cNvPr id="134" name="Google Shape;134;p29"/>
          <p:cNvSpPr txBox="1"/>
          <p:nvPr/>
        </p:nvSpPr>
        <p:spPr>
          <a:xfrm>
            <a:off x="312225" y="0"/>
            <a:ext cx="7493400" cy="984855"/>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600" b="1" dirty="0">
                <a:solidFill>
                  <a:srgbClr val="0194D3"/>
                </a:solidFill>
              </a:rPr>
              <a:t>Xav Tau Kev Ntsuam Xyuas Cov Lus Qhia rau Pej Xeem Cov Lus Nug</a:t>
            </a:r>
            <a:endParaRPr sz="2600" b="1" dirty="0">
              <a:solidFill>
                <a:srgbClr val="0194D3"/>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TotalTime>
  <Words>1528</Words>
  <Application>Microsoft Office PowerPoint</Application>
  <PresentationFormat>On-screen Show (16:9)</PresentationFormat>
  <Paragraphs>116</Paragraphs>
  <Slides>15</Slides>
  <Notes>15</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15</vt:i4>
      </vt:variant>
    </vt:vector>
  </HeadingPairs>
  <TitlesOfParts>
    <vt:vector size="19" baseType="lpstr">
      <vt:lpstr>Arial</vt:lpstr>
      <vt:lpstr>Calibri</vt:lpstr>
      <vt:lpstr>Simple Light</vt:lpstr>
      <vt:lpstr>Simple Light</vt:lpstr>
      <vt:lpstr>Kev Sib Tham Ntawm Tsev Neeg </vt:lpstr>
      <vt:lpstr>Cov txheej txheem</vt:lpstr>
      <vt:lpstr>Lus qhia los ntawm Dr. Gothard</vt:lpstr>
      <vt:lpstr>Miskas Txoj Cai Kev Npaj Kev Cawm Seej yog dab tsi?</vt:lpstr>
      <vt:lpstr>ESSER I hauv SPPS Kev tiv thaiv, npaj rau, thiab tej kev tiv thaiv COVID-19</vt:lpstr>
      <vt:lpstr>ESSER II hauv SPPS Rov qhib thiab ua hauj lwm nyab xeeb</vt:lpstr>
      <vt:lpstr>ARP ESSER hauv SPPS Cov kev txhim kho kom ruaj khov &amp; hais txog kev cuam tshuam ntawm tus kab mob sib kis rau cov me nyuam kawm ntawv</vt:lpstr>
      <vt:lpstr>SPPS ARP ESSER Cov Hom Phiaj</vt:lpstr>
      <vt:lpstr>Tawm lus pom zoo rau kev txhim kho Peb cov no mloog Peb yuav tsis teb rau cov lus nug Tsis txhob txheeb xyuas tus tib neeg Peb tab tom yuav sau cov lus tawm tswv yim thiab sau cia Cov lus hais hauv no yuav raug coj mus txiav txim nrog rau lwm qhov chaw ntawm cov ntaub ntawv</vt:lpstr>
      <vt:lpstr>Peb yuav tsum paub dab tsi txog koj tus me nyuam / cov me nyuam kev xav tau kev nyab xeeb rau cov tsev kawm ntawv thiab chav kawm?</vt:lpstr>
      <vt:lpstr> Peb yuav tsum paub dab tsi txog koj tus me nyuam / cov me nyuam cov kev xav tau rau qhov kev qhia los sis lub sij hawm kawm vim COVID-19?</vt:lpstr>
      <vt:lpstr>Peb yuav tsum paub dab tsis txog koj tus me nyuam / cov me nyuam kev xav tau ntawm kev kawm? </vt:lpstr>
      <vt:lpstr>Peb yuav tsum paub dab tsi txog koj tus me nyuam / cov me nyuam txoj kev xav nyob zoo thiab zoo siab?</vt:lpstr>
      <vt:lpstr>SPPS ARP ESSER Kev Npaj Ncua Sij hawm 2021</vt:lpstr>
      <vt:lpstr>Ua tsaug rau koj!</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Family Forum</dc:title>
  <dc:creator>Sheila Sitati</dc:creator>
  <cp:lastModifiedBy>Acer</cp:lastModifiedBy>
  <cp:revision>72</cp:revision>
  <dcterms:modified xsi:type="dcterms:W3CDTF">2021-06-12T08:55:39Z</dcterms:modified>
</cp:coreProperties>
</file>